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8" r:id="rId4"/>
  </p:sldMasterIdLst>
  <p:notesMasterIdLst>
    <p:notesMasterId r:id="rId15"/>
  </p:notesMasterIdLst>
  <p:handoutMasterIdLst>
    <p:handoutMasterId r:id="rId16"/>
  </p:handoutMasterIdLst>
  <p:sldIdLst>
    <p:sldId id="2147479270" r:id="rId5"/>
    <p:sldId id="2147479271" r:id="rId6"/>
    <p:sldId id="2147479283" r:id="rId7"/>
    <p:sldId id="2147479284" r:id="rId8"/>
    <p:sldId id="2147479274" r:id="rId9"/>
    <p:sldId id="2147479278" r:id="rId10"/>
    <p:sldId id="2147479285" r:id="rId11"/>
    <p:sldId id="2147479276" r:id="rId12"/>
    <p:sldId id="2147479280" r:id="rId13"/>
    <p:sldId id="2147479282" r:id="rId14"/>
  </p:sldIdLst>
  <p:sldSz cx="9906000" cy="6858000" type="A4"/>
  <p:notesSz cx="9869488" cy="6735763"/>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A62853-2260-2E27-DDC2-16DC5956D526}" name="寺島　翔太" initials="翔寺" userId="S::T0521163@taims.metro.tokyo.jp::62b348fe-3133-40a7-81ca-467b97c0d76b" providerId="AD"/>
  <p188:author id="{E8EFB5CE-5767-343A-06E3-BD2E6B6CE398}" name="Suzuki, Kosuke 1" initials="SK1" userId="Suzuki, Kosuke 1" providerId="None"/>
  <p188:author id="{DFB0F4F3-A6FA-3C0D-C4ED-214752B21A1C}" name="Shinyen Liu/ Bornrex" initials="SB" userId="S::s.liu@bornrex.com::63de5a56-25e8-49be-b7cd-08dab8e18af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hota Sugahara (須賀原 将太)" initials="SS(将" lastIdx="0" clrIdx="0">
    <p:extLst>
      <p:ext uri="{19B8F6BF-5375-455C-9EA6-DF929625EA0E}">
        <p15:presenceInfo xmlns:p15="http://schemas.microsoft.com/office/powerpoint/2012/main" userId="S-1-5-21-13193587-1794592164-1404200075-59336" providerId="AD"/>
      </p:ext>
    </p:extLst>
  </p:cmAuthor>
  <p:cmAuthor id="2" name="東京都&#10;" initials="T" lastIdx="36" clrIdx="1">
    <p:extLst>
      <p:ext uri="{19B8F6BF-5375-455C-9EA6-DF929625EA0E}">
        <p15:presenceInfo xmlns:p15="http://schemas.microsoft.com/office/powerpoint/2012/main" userId="東京都&#10;" providerId="None"/>
      </p:ext>
    </p:extLst>
  </p:cmAuthor>
  <p:cmAuthor id="3" name="Takeshi Shigeoka /Bornrex" initials="T/" lastIdx="15" clrIdx="2">
    <p:extLst>
      <p:ext uri="{19B8F6BF-5375-455C-9EA6-DF929625EA0E}">
        <p15:presenceInfo xmlns:p15="http://schemas.microsoft.com/office/powerpoint/2012/main" userId="S::t.shigeoka@bornrex.com::88721606-3472-4e08-90d5-d3b8c49c5fde" providerId="AD"/>
      </p:ext>
    </p:extLst>
  </p:cmAuthor>
  <p:cmAuthor id="4" name="Takeshi Shigeoka /Bornrex" initials="TS/" lastIdx="3" clrIdx="3">
    <p:extLst>
      <p:ext uri="{19B8F6BF-5375-455C-9EA6-DF929625EA0E}">
        <p15:presenceInfo xmlns:p15="http://schemas.microsoft.com/office/powerpoint/2012/main" userId="88721606-3472-4e08-90d5-d3b8c49c5fde" providerId="Windows Live"/>
      </p:ext>
    </p:extLst>
  </p:cmAuthor>
  <p:cmAuthor id="5" name="東京都" initials="T" lastIdx="9" clrIdx="4">
    <p:extLst>
      <p:ext uri="{19B8F6BF-5375-455C-9EA6-DF929625EA0E}">
        <p15:presenceInfo xmlns:p15="http://schemas.microsoft.com/office/powerpoint/2012/main" userId="東京都"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ED7"/>
    <a:srgbClr val="353533"/>
    <a:srgbClr val="0000FF"/>
    <a:srgbClr val="53565A"/>
    <a:srgbClr val="404040"/>
    <a:srgbClr val="0D8390"/>
    <a:srgbClr val="FFFFFF"/>
    <a:srgbClr val="4472C4"/>
    <a:srgbClr val="FF99CC"/>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淡色スタイル 3 - アクセント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1578" y="11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2" y="1"/>
            <a:ext cx="4277631" cy="338143"/>
          </a:xfrm>
          <a:prstGeom prst="rect">
            <a:avLst/>
          </a:prstGeom>
        </p:spPr>
        <p:txBody>
          <a:bodyPr vert="horz" lIns="91452" tIns="45726" rIns="91452" bIns="4572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9532" y="1"/>
            <a:ext cx="4277630" cy="338143"/>
          </a:xfrm>
          <a:prstGeom prst="rect">
            <a:avLst/>
          </a:prstGeom>
        </p:spPr>
        <p:txBody>
          <a:bodyPr vert="horz" lIns="91452" tIns="45726" rIns="91452" bIns="45726" rtlCol="0"/>
          <a:lstStyle>
            <a:lvl1pPr algn="r">
              <a:defRPr sz="1200"/>
            </a:lvl1pPr>
          </a:lstStyle>
          <a:p>
            <a:fld id="{497216AB-7B36-4BE4-A820-9DD6C45ECDAD}" type="datetimeFigureOut">
              <a:rPr kumimoji="1" lang="ja-JP" altLang="en-US" smtClean="0"/>
              <a:t>2026/10/27</a:t>
            </a:fld>
            <a:endParaRPr kumimoji="1" lang="ja-JP" altLang="en-US"/>
          </a:p>
        </p:txBody>
      </p:sp>
      <p:sp>
        <p:nvSpPr>
          <p:cNvPr id="4" name="フッター プレースホルダー 3"/>
          <p:cNvSpPr>
            <a:spLocks noGrp="1"/>
          </p:cNvSpPr>
          <p:nvPr>
            <p:ph type="ftr" sz="quarter" idx="2"/>
          </p:nvPr>
        </p:nvSpPr>
        <p:spPr>
          <a:xfrm>
            <a:off x="2" y="6397621"/>
            <a:ext cx="4277631" cy="338143"/>
          </a:xfrm>
          <a:prstGeom prst="rect">
            <a:avLst/>
          </a:prstGeom>
        </p:spPr>
        <p:txBody>
          <a:bodyPr vert="horz" lIns="91452" tIns="45726" rIns="91452" bIns="4572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9532" y="6397621"/>
            <a:ext cx="4277630" cy="338143"/>
          </a:xfrm>
          <a:prstGeom prst="rect">
            <a:avLst/>
          </a:prstGeom>
        </p:spPr>
        <p:txBody>
          <a:bodyPr vert="horz" lIns="91452" tIns="45726" rIns="91452" bIns="45726" rtlCol="0" anchor="b"/>
          <a:lstStyle>
            <a:lvl1pPr algn="r">
              <a:defRPr sz="1200"/>
            </a:lvl1pPr>
          </a:lstStyle>
          <a:p>
            <a:fld id="{8970FEA1-144C-444B-9162-DEE303E8D5C0}" type="slidenum">
              <a:rPr kumimoji="1" lang="ja-JP" altLang="en-US" smtClean="0"/>
              <a:t>‹#›</a:t>
            </a:fld>
            <a:endParaRPr kumimoji="1" lang="ja-JP" altLang="en-US"/>
          </a:p>
        </p:txBody>
      </p:sp>
    </p:spTree>
    <p:extLst>
      <p:ext uri="{BB962C8B-B14F-4D97-AF65-F5344CB8AC3E}">
        <p14:creationId xmlns:p14="http://schemas.microsoft.com/office/powerpoint/2010/main" val="36538561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E4FFDE28-4F3B-4900-B3A0-0C3A33BF1A09}"/>
              </a:ext>
            </a:extLst>
          </p:cNvPr>
          <p:cNvSpPr>
            <a:spLocks noGrp="1"/>
          </p:cNvSpPr>
          <p:nvPr>
            <p:ph type="hdr" sz="quarter"/>
          </p:nvPr>
        </p:nvSpPr>
        <p:spPr>
          <a:xfrm>
            <a:off x="3" y="0"/>
            <a:ext cx="4276779" cy="337958"/>
          </a:xfrm>
          <a:prstGeom prst="rect">
            <a:avLst/>
          </a:prstGeom>
        </p:spPr>
        <p:txBody>
          <a:bodyPr vert="horz" lIns="91452" tIns="45726" rIns="91452" bIns="45726" rtlCol="0"/>
          <a:lstStyle>
            <a:lvl1pPr algn="l" eaLnBrk="1" fontAlgn="auto" hangingPunct="1">
              <a:spcBef>
                <a:spcPts val="0"/>
              </a:spcBef>
              <a:spcAft>
                <a:spcPts val="0"/>
              </a:spcAft>
              <a:defRPr kumimoji="1" sz="1200">
                <a:latin typeface="+mn-lt"/>
              </a:defRPr>
            </a:lvl1pPr>
          </a:lstStyle>
          <a:p>
            <a:pPr>
              <a:defRPr/>
            </a:pPr>
            <a:endParaRPr lang="ja-JP" altLang="en-US"/>
          </a:p>
        </p:txBody>
      </p:sp>
      <p:sp>
        <p:nvSpPr>
          <p:cNvPr id="3" name="日付プレースホルダー 2">
            <a:extLst>
              <a:ext uri="{FF2B5EF4-FFF2-40B4-BE49-F238E27FC236}">
                <a16:creationId xmlns:a16="http://schemas.microsoft.com/office/drawing/2014/main" id="{26D7AFEB-DD47-48C7-9CA3-9E12D341C681}"/>
              </a:ext>
            </a:extLst>
          </p:cNvPr>
          <p:cNvSpPr>
            <a:spLocks noGrp="1"/>
          </p:cNvSpPr>
          <p:nvPr>
            <p:ph type="dt" idx="1"/>
          </p:nvPr>
        </p:nvSpPr>
        <p:spPr>
          <a:xfrm>
            <a:off x="5590427" y="0"/>
            <a:ext cx="4276779" cy="337958"/>
          </a:xfrm>
          <a:prstGeom prst="rect">
            <a:avLst/>
          </a:prstGeom>
        </p:spPr>
        <p:txBody>
          <a:bodyPr vert="horz" lIns="91452" tIns="45726" rIns="91452" bIns="45726" rtlCol="0"/>
          <a:lstStyle>
            <a:lvl1pPr algn="r" eaLnBrk="1" fontAlgn="auto" hangingPunct="1">
              <a:spcBef>
                <a:spcPts val="0"/>
              </a:spcBef>
              <a:spcAft>
                <a:spcPts val="0"/>
              </a:spcAft>
              <a:defRPr kumimoji="1" sz="1200" smtClean="0">
                <a:latin typeface="+mn-lt"/>
              </a:defRPr>
            </a:lvl1pPr>
          </a:lstStyle>
          <a:p>
            <a:pPr>
              <a:defRPr/>
            </a:pPr>
            <a:fld id="{9107904E-056A-4B5A-BE03-D1192321EE05}" type="datetimeFigureOut">
              <a:rPr lang="ja-JP" altLang="en-US"/>
              <a:pPr>
                <a:defRPr/>
              </a:pPr>
              <a:t>2026/10/27</a:t>
            </a:fld>
            <a:endParaRPr lang="ja-JP" altLang="en-US"/>
          </a:p>
        </p:txBody>
      </p:sp>
      <p:sp>
        <p:nvSpPr>
          <p:cNvPr id="4" name="スライド イメージ プレースホルダー 3">
            <a:extLst>
              <a:ext uri="{FF2B5EF4-FFF2-40B4-BE49-F238E27FC236}">
                <a16:creationId xmlns:a16="http://schemas.microsoft.com/office/drawing/2014/main" id="{AA9520AC-E4B7-43E8-B240-D54FF8E62351}"/>
              </a:ext>
            </a:extLst>
          </p:cNvPr>
          <p:cNvSpPr>
            <a:spLocks noGrp="1" noRot="1" noChangeAspect="1"/>
          </p:cNvSpPr>
          <p:nvPr>
            <p:ph type="sldImg" idx="2"/>
          </p:nvPr>
        </p:nvSpPr>
        <p:spPr>
          <a:xfrm>
            <a:off x="3292475" y="841375"/>
            <a:ext cx="3284538" cy="2273300"/>
          </a:xfrm>
          <a:prstGeom prst="rect">
            <a:avLst/>
          </a:prstGeom>
          <a:noFill/>
          <a:ln w="12700">
            <a:solidFill>
              <a:prstClr val="black"/>
            </a:solidFill>
          </a:ln>
        </p:spPr>
        <p:txBody>
          <a:bodyPr vert="horz" lIns="91452" tIns="45726" rIns="91452" bIns="45726"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07CCC86B-4CA7-4927-A4FB-EF50571DD5EE}"/>
              </a:ext>
            </a:extLst>
          </p:cNvPr>
          <p:cNvSpPr>
            <a:spLocks noGrp="1"/>
          </p:cNvSpPr>
          <p:nvPr>
            <p:ph type="body" sz="quarter" idx="3"/>
          </p:nvPr>
        </p:nvSpPr>
        <p:spPr>
          <a:xfrm>
            <a:off x="986950" y="3241587"/>
            <a:ext cx="7895590" cy="2652207"/>
          </a:xfrm>
          <a:prstGeom prst="rect">
            <a:avLst/>
          </a:prstGeom>
        </p:spPr>
        <p:txBody>
          <a:bodyPr vert="horz" lIns="91452" tIns="45726" rIns="91452" bIns="4572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02AEF346-F2F4-4219-A2C5-91B657A02F79}"/>
              </a:ext>
            </a:extLst>
          </p:cNvPr>
          <p:cNvSpPr>
            <a:spLocks noGrp="1"/>
          </p:cNvSpPr>
          <p:nvPr>
            <p:ph type="ftr" sz="quarter" idx="4"/>
          </p:nvPr>
        </p:nvSpPr>
        <p:spPr>
          <a:xfrm>
            <a:off x="3" y="6397808"/>
            <a:ext cx="4276779" cy="337957"/>
          </a:xfrm>
          <a:prstGeom prst="rect">
            <a:avLst/>
          </a:prstGeom>
        </p:spPr>
        <p:txBody>
          <a:bodyPr vert="horz" lIns="91452" tIns="45726" rIns="91452" bIns="45726" rtlCol="0" anchor="b"/>
          <a:lstStyle>
            <a:lvl1pPr algn="l" eaLnBrk="1" fontAlgn="auto" hangingPunct="1">
              <a:spcBef>
                <a:spcPts val="0"/>
              </a:spcBef>
              <a:spcAft>
                <a:spcPts val="0"/>
              </a:spcAft>
              <a:defRPr kumimoji="1" sz="1200">
                <a:latin typeface="+mn-lt"/>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94AF65B9-46EE-49CC-9CE8-FD607E361A59}"/>
              </a:ext>
            </a:extLst>
          </p:cNvPr>
          <p:cNvSpPr>
            <a:spLocks noGrp="1"/>
          </p:cNvSpPr>
          <p:nvPr>
            <p:ph type="sldNum" sz="quarter" idx="5"/>
          </p:nvPr>
        </p:nvSpPr>
        <p:spPr>
          <a:xfrm>
            <a:off x="5590427" y="6397808"/>
            <a:ext cx="4276779" cy="337957"/>
          </a:xfrm>
          <a:prstGeom prst="rect">
            <a:avLst/>
          </a:prstGeom>
        </p:spPr>
        <p:txBody>
          <a:bodyPr vert="horz" lIns="91452" tIns="45726" rIns="91452" bIns="45726" rtlCol="0" anchor="b"/>
          <a:lstStyle>
            <a:lvl1pPr algn="r" eaLnBrk="1" fontAlgn="auto" hangingPunct="1">
              <a:spcBef>
                <a:spcPts val="0"/>
              </a:spcBef>
              <a:spcAft>
                <a:spcPts val="0"/>
              </a:spcAft>
              <a:defRPr kumimoji="1" sz="1200" smtClean="0">
                <a:latin typeface="+mn-lt"/>
              </a:defRPr>
            </a:lvl1pPr>
          </a:lstStyle>
          <a:p>
            <a:pPr>
              <a:defRPr/>
            </a:pPr>
            <a:fld id="{CC8D948A-DAEB-41F9-BDDD-85531503F62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mn-lt"/>
        <a:ea typeface="+mn-ea"/>
        <a:cs typeface="+mn-cs"/>
      </a:defRPr>
    </a:lvl1pPr>
    <a:lvl2pPr marL="457200" algn="l" rtl="0" fontAlgn="base">
      <a:spcBef>
        <a:spcPct val="30000"/>
      </a:spcBef>
      <a:spcAft>
        <a:spcPct val="0"/>
      </a:spcAft>
      <a:defRPr kumimoji="1" sz="1200" kern="1200">
        <a:solidFill>
          <a:schemeClr val="tx1"/>
        </a:solidFill>
        <a:latin typeface="+mn-lt"/>
        <a:ea typeface="+mn-ea"/>
        <a:cs typeface="+mn-cs"/>
      </a:defRPr>
    </a:lvl2pPr>
    <a:lvl3pPr marL="914400" algn="l" rtl="0" fontAlgn="base">
      <a:spcBef>
        <a:spcPct val="30000"/>
      </a:spcBef>
      <a:spcAft>
        <a:spcPct val="0"/>
      </a:spcAft>
      <a:defRPr kumimoji="1" sz="1200" kern="1200">
        <a:solidFill>
          <a:schemeClr val="tx1"/>
        </a:solidFill>
        <a:latin typeface="+mn-lt"/>
        <a:ea typeface="+mn-ea"/>
        <a:cs typeface="+mn-cs"/>
      </a:defRPr>
    </a:lvl3pPr>
    <a:lvl4pPr marL="1371600" algn="l" rtl="0" fontAlgn="base">
      <a:spcBef>
        <a:spcPct val="30000"/>
      </a:spcBef>
      <a:spcAft>
        <a:spcPct val="0"/>
      </a:spcAft>
      <a:defRPr kumimoji="1" sz="1200" kern="1200">
        <a:solidFill>
          <a:schemeClr val="tx1"/>
        </a:solidFill>
        <a:latin typeface="+mn-lt"/>
        <a:ea typeface="+mn-ea"/>
        <a:cs typeface="+mn-cs"/>
      </a:defRPr>
    </a:lvl4pPr>
    <a:lvl5pPr marL="1828800" algn="l" rtl="0" fontAlgn="base">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pPr>
              <a:defRPr/>
            </a:pPr>
            <a:fld id="{CC8D948A-DAEB-41F9-BDDD-85531503F62F}" type="slidenum">
              <a:rPr lang="ja-JP" altLang="en-US" smtClean="0"/>
              <a:pPr>
                <a:defRPr/>
              </a:pPr>
              <a:t>0</a:t>
            </a:fld>
            <a:endParaRPr lang="ja-JP" altLang="en-US"/>
          </a:p>
        </p:txBody>
      </p:sp>
    </p:spTree>
    <p:extLst>
      <p:ext uri="{BB962C8B-B14F-4D97-AF65-F5344CB8AC3E}">
        <p14:creationId xmlns:p14="http://schemas.microsoft.com/office/powerpoint/2010/main" val="181829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kikaku2">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1"/>
          </p:nvPr>
        </p:nvSpPr>
        <p:spPr bwMode="gray"/>
        <p:txBody>
          <a:bodyPr/>
          <a:lstStyle>
            <a:lvl1pPr>
              <a:defRPr>
                <a:latin typeface="+mn-lt"/>
                <a:ea typeface="+mn-ea"/>
                <a:cs typeface="+mn-cs"/>
                <a:sym typeface="+mn-lt"/>
              </a:defRPr>
            </a:lvl1pPr>
          </a:lstStyle>
          <a:p>
            <a:fld id="{AA5FCFE5-FE56-4EF1-80A8-07776887C2A1}" type="slidenum">
              <a:rPr lang="ja-JP" altLang="en-US" smtClean="0"/>
              <a:pPr/>
              <a:t>‹#›</a:t>
            </a:fld>
            <a:endParaRPr lang="ja-JP" altLang="en-US"/>
          </a:p>
        </p:txBody>
      </p:sp>
      <p:sp>
        <p:nvSpPr>
          <p:cNvPr id="6" name="テキスト プレースホルダー 5"/>
          <p:cNvSpPr>
            <a:spLocks noGrp="1"/>
          </p:cNvSpPr>
          <p:nvPr>
            <p:ph type="body" sz="quarter" idx="12"/>
          </p:nvPr>
        </p:nvSpPr>
        <p:spPr bwMode="gray">
          <a:xfrm>
            <a:off x="1893000" y="2340000"/>
            <a:ext cx="6120000" cy="2520000"/>
          </a:xfrm>
          <a:prstGeom prst="rect">
            <a:avLst/>
          </a:prstGeom>
        </p:spPr>
        <p:txBody>
          <a:bodyPr/>
          <a:lstStyle>
            <a:lvl1pPr>
              <a:defRPr>
                <a:latin typeface="+mn-lt"/>
                <a:ea typeface="+mn-ea"/>
                <a:cs typeface="+mn-cs"/>
                <a:sym typeface="+mn-lt"/>
              </a:defRPr>
            </a:lvl1pPr>
          </a:lstStyle>
          <a:p>
            <a:pPr lvl="0"/>
            <a:r>
              <a:rPr kumimoji="1" lang="ja-JP" altLang="en-US"/>
              <a:t>マスター テキストの書式設定</a:t>
            </a:r>
          </a:p>
        </p:txBody>
      </p:sp>
    </p:spTree>
    <p:extLst>
      <p:ext uri="{BB962C8B-B14F-4D97-AF65-F5344CB8AC3E}">
        <p14:creationId xmlns:p14="http://schemas.microsoft.com/office/powerpoint/2010/main" val="3431870400"/>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ikaku3">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bwMode="gray">
          <a:xfrm>
            <a:off x="1029599" y="2232000"/>
            <a:ext cx="5184000" cy="432000"/>
          </a:xfrm>
          <a:prstGeom prst="rect">
            <a:avLst/>
          </a:prstGeom>
          <a:noFill/>
        </p:spPr>
        <p:txBody>
          <a:bodyPr wrap="square" lIns="0" rIns="0" anchor="t" anchorCtr="0">
            <a:noAutofit/>
          </a:bodyPr>
          <a:lstStyle>
            <a:lvl1pPr marL="0" indent="0" algn="l">
              <a:lnSpc>
                <a:spcPct val="100000"/>
              </a:lnSpc>
              <a:spcBef>
                <a:spcPts val="0"/>
              </a:spcBef>
              <a:buNone/>
              <a:defRPr sz="2800" b="1" baseline="0">
                <a:solidFill>
                  <a:schemeClr val="tx1"/>
                </a:solidFill>
                <a:latin typeface="+mj-lt"/>
                <a:ea typeface="+mj-ea"/>
                <a:cs typeface="+mn-cs"/>
                <a:sym typeface="+mn-lt"/>
              </a:defRPr>
            </a:lvl1pPr>
          </a:lstStyle>
          <a:p>
            <a:pPr lvl="0"/>
            <a:r>
              <a:rPr lang="ja-JP" altLang="en-US"/>
              <a:t>中表紙タイトル</a:t>
            </a:r>
          </a:p>
        </p:txBody>
      </p:sp>
      <p:sp>
        <p:nvSpPr>
          <p:cNvPr id="5" name="スライド番号プレースホルダ 4"/>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a:p>
        </p:txBody>
      </p:sp>
    </p:spTree>
    <p:extLst>
      <p:ext uri="{BB962C8B-B14F-4D97-AF65-F5344CB8AC3E}">
        <p14:creationId xmlns:p14="http://schemas.microsoft.com/office/powerpoint/2010/main" val="1706198921"/>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ikaku4">
    <p:spTree>
      <p:nvGrpSpPr>
        <p:cNvPr id="1" name=""/>
        <p:cNvGrpSpPr/>
        <p:nvPr/>
      </p:nvGrpSpPr>
      <p:grpSpPr>
        <a:xfrm>
          <a:off x="0" y="0"/>
          <a:ext cx="0" cy="0"/>
          <a:chOff x="0" y="0"/>
          <a:chExt cx="0" cy="0"/>
        </a:xfrm>
      </p:grpSpPr>
      <p:sp>
        <p:nvSpPr>
          <p:cNvPr id="4" name="スライド番号プレースホルダ 3"/>
          <p:cNvSpPr>
            <a:spLocks noGrp="1"/>
          </p:cNvSpPr>
          <p:nvPr>
            <p:ph type="sldNum" sz="quarter" idx="11"/>
          </p:nvPr>
        </p:nvSpPr>
        <p:spPr bwMode="gray"/>
        <p:txBody>
          <a:bodyPr/>
          <a:lstStyle>
            <a:lvl1pPr>
              <a:defRPr>
                <a:solidFill>
                  <a:schemeClr val="tx1"/>
                </a:solidFill>
                <a:latin typeface="+mn-lt"/>
                <a:ea typeface="+mn-ea"/>
                <a:cs typeface="+mn-cs"/>
                <a:sym typeface="+mn-lt"/>
              </a:defRPr>
            </a:lvl1pPr>
          </a:lstStyle>
          <a:p>
            <a:fld id="{AA5FCFE5-FE56-4EF1-80A8-07776887C2A1}" type="slidenum">
              <a:rPr lang="ja-JP" altLang="en-US" smtClean="0"/>
              <a:pPr/>
              <a:t>‹#›</a:t>
            </a:fld>
            <a:endParaRPr lang="ja-JP" altLang="en-US" dirty="0"/>
          </a:p>
        </p:txBody>
      </p:sp>
      <p:sp>
        <p:nvSpPr>
          <p:cNvPr id="6" name="タイトル 2"/>
          <p:cNvSpPr>
            <a:spLocks noGrp="1"/>
          </p:cNvSpPr>
          <p:nvPr>
            <p:ph type="title" hasCustomPrompt="1"/>
          </p:nvPr>
        </p:nvSpPr>
        <p:spPr bwMode="gray"/>
        <p:txBody>
          <a:bodyPr vert="horz"/>
          <a:lstStyle>
            <a:lvl1pPr>
              <a:defRPr>
                <a:latin typeface="+mj-lt"/>
                <a:ea typeface="+mj-ea"/>
                <a:cs typeface="+mj-cs"/>
                <a:sym typeface="+mj-lt"/>
              </a:defRPr>
            </a:lvl1pPr>
          </a:lstStyle>
          <a:p>
            <a:r>
              <a:rPr kumimoji="1" lang="ja-JP" altLang="en-US" dirty="0"/>
              <a:t>タイトル</a:t>
            </a:r>
          </a:p>
        </p:txBody>
      </p:sp>
      <p:cxnSp>
        <p:nvCxnSpPr>
          <p:cNvPr id="3" name="直線コネクタ 2">
            <a:extLst>
              <a:ext uri="{FF2B5EF4-FFF2-40B4-BE49-F238E27FC236}">
                <a16:creationId xmlns:a16="http://schemas.microsoft.com/office/drawing/2014/main" id="{DE5B8C69-511E-A8E0-128B-0E26F0E44F08}"/>
              </a:ext>
            </a:extLst>
          </p:cNvPr>
          <p:cNvCxnSpPr/>
          <p:nvPr userDrawn="1"/>
        </p:nvCxnSpPr>
        <p:spPr bwMode="gray">
          <a:xfrm>
            <a:off x="417000" y="696988"/>
            <a:ext cx="8978012"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6867076"/>
      </p:ext>
    </p:extLst>
  </p:cSld>
  <p:clrMapOvr>
    <a:masterClrMapping/>
  </p:clrMapOvr>
  <p:hf hdr="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bwMode="gray">
          <a:xfrm>
            <a:off x="417000" y="180000"/>
            <a:ext cx="9072000" cy="615600"/>
          </a:xfrm>
          <a:prstGeom prst="rect">
            <a:avLst/>
          </a:prstGeom>
        </p:spPr>
        <p:txBody>
          <a:bodyPr vert="horz" lIns="0" tIns="0" rIns="0" bIns="0" rtlCol="0" anchor="ctr" anchorCtr="0">
            <a:noAutofit/>
          </a:bodyPr>
          <a:lstStyle/>
          <a:p>
            <a:r>
              <a:rPr lang="ja-JP" altLang="en-US" noProof="0" dirty="0"/>
              <a:t>タイトルを入力</a:t>
            </a:r>
            <a:endParaRPr lang="en-US" noProof="0" dirty="0"/>
          </a:p>
        </p:txBody>
      </p:sp>
      <p:sp>
        <p:nvSpPr>
          <p:cNvPr id="9" name="スライド番号プレースホルダ 9"/>
          <p:cNvSpPr>
            <a:spLocks noGrp="1"/>
          </p:cNvSpPr>
          <p:nvPr>
            <p:ph type="sldNum" sz="quarter" idx="4"/>
          </p:nvPr>
        </p:nvSpPr>
        <p:spPr bwMode="gray">
          <a:xfrm>
            <a:off x="9403977" y="6537441"/>
            <a:ext cx="309141" cy="281118"/>
          </a:xfrm>
          <a:prstGeom prst="rect">
            <a:avLst/>
          </a:prstGeom>
        </p:spPr>
        <p:txBody>
          <a:bodyPr vert="horz" wrap="none" lIns="0" tIns="0" rIns="0" bIns="0" rtlCol="0" anchor="b" anchorCtr="0"/>
          <a:lstStyle>
            <a:lvl1pPr algn="r">
              <a:defRPr sz="1600">
                <a:solidFill>
                  <a:schemeClr val="tx1"/>
                </a:solidFill>
                <a:latin typeface="+mn-lt"/>
                <a:ea typeface="+mn-ea"/>
                <a:cs typeface="+mn-cs"/>
                <a:sym typeface="+mn-lt"/>
              </a:defRPr>
            </a:lvl1pPr>
          </a:lstStyle>
          <a:p>
            <a:pPr fontAlgn="auto">
              <a:spcBef>
                <a:spcPts val="0"/>
              </a:spcBef>
              <a:spcAft>
                <a:spcPts val="0"/>
              </a:spcAft>
            </a:pPr>
            <a:fld id="{AA5FCFE5-FE56-4EF1-80A8-07776887C2A1}" type="slidenum">
              <a:rPr kumimoji="1" lang="ja-JP" altLang="en-US" smtClean="0"/>
              <a:pPr fontAlgn="auto">
                <a:spcBef>
                  <a:spcPts val="0"/>
                </a:spcBef>
                <a:spcAft>
                  <a:spcPts val="0"/>
                </a:spcAft>
              </a:pPr>
              <a:t>‹#›</a:t>
            </a:fld>
            <a:endParaRPr kumimoji="1" lang="ja-JP" altLang="en-US" dirty="0"/>
          </a:p>
        </p:txBody>
      </p:sp>
      <p:sp>
        <p:nvSpPr>
          <p:cNvPr id="3" name="テキスト プレースホルダー 2"/>
          <p:cNvSpPr>
            <a:spLocks noGrp="1"/>
          </p:cNvSpPr>
          <p:nvPr>
            <p:ph type="body" idx="1"/>
          </p:nvPr>
        </p:nvSpPr>
        <p:spPr bwMode="gray">
          <a:xfrm>
            <a:off x="416999" y="1476000"/>
            <a:ext cx="9073075" cy="4824000"/>
          </a:xfrm>
          <a:prstGeom prst="rect">
            <a:avLst/>
          </a:prstGeom>
        </p:spPr>
        <p:txBody>
          <a:bodyPr vert="horz" lIns="0" tIns="0" rIns="0" bIns="0" rtlCol="0">
            <a:noAutofit/>
          </a:bodyPr>
          <a:lstStyle/>
          <a:p>
            <a:pPr lvl="0"/>
            <a:r>
              <a:rPr kumimoji="1" lang="ja-JP" altLang="en-US" dirty="0"/>
              <a:t>マスター テキストの書式設定</a:t>
            </a:r>
            <a:endParaRPr kumimoji="1" lang="en-US" altLang="ja-JP" dirty="0"/>
          </a:p>
          <a:p>
            <a:pPr lvl="1"/>
            <a:r>
              <a:rPr kumimoji="1" lang="ja-JP" altLang="en-US" dirty="0"/>
              <a:t>第 </a:t>
            </a:r>
            <a:r>
              <a:rPr kumimoji="1" lang="en-US" altLang="ja-JP" dirty="0"/>
              <a:t>1 </a:t>
            </a:r>
            <a:r>
              <a:rPr kumimoji="1" lang="ja-JP" altLang="en-US" dirty="0"/>
              <a:t>レベル</a:t>
            </a:r>
            <a:endParaRPr kumimoji="1" lang="en-US" altLang="ja-JP" dirty="0"/>
          </a:p>
          <a:p>
            <a:pPr lvl="2"/>
            <a:r>
              <a:rPr kumimoji="1" lang="ja-JP" altLang="en-US" dirty="0"/>
              <a:t>第 </a:t>
            </a:r>
            <a:r>
              <a:rPr kumimoji="1" lang="en-US" altLang="ja-JP" dirty="0"/>
              <a:t>2 </a:t>
            </a:r>
            <a:r>
              <a:rPr kumimoji="1" lang="ja-JP" altLang="en-US" dirty="0"/>
              <a:t>レベル</a:t>
            </a:r>
            <a:endParaRPr kumimoji="1" lang="en-US" altLang="ja-JP" dirty="0"/>
          </a:p>
          <a:p>
            <a:pPr lvl="3"/>
            <a:r>
              <a:rPr kumimoji="1" lang="ja-JP" altLang="en-US" dirty="0"/>
              <a:t>第 </a:t>
            </a:r>
            <a:r>
              <a:rPr kumimoji="1" lang="en-US" altLang="ja-JP" dirty="0"/>
              <a:t>3 </a:t>
            </a:r>
            <a:r>
              <a:rPr kumimoji="1" lang="ja-JP" altLang="en-US" dirty="0"/>
              <a:t>レベル</a:t>
            </a:r>
            <a:endParaRPr kumimoji="1" lang="en-US" altLang="ja-JP" dirty="0"/>
          </a:p>
        </p:txBody>
      </p:sp>
    </p:spTree>
    <p:extLst>
      <p:ext uri="{BB962C8B-B14F-4D97-AF65-F5344CB8AC3E}">
        <p14:creationId xmlns:p14="http://schemas.microsoft.com/office/powerpoint/2010/main" val="3946635829"/>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700" r:id="rId3"/>
  </p:sldLayoutIdLst>
  <p:hf hdr="0"/>
  <p:txStyles>
    <p:titleStyle>
      <a:lvl1pPr algn="l" defTabSz="990564" rtl="0" eaLnBrk="1" latinLnBrk="0" hangingPunct="1">
        <a:spcBef>
          <a:spcPct val="0"/>
        </a:spcBef>
        <a:buNone/>
        <a:defRPr kumimoji="1" sz="2400" b="1" kern="1200" baseline="0">
          <a:solidFill>
            <a:schemeClr val="tx1"/>
          </a:solidFill>
          <a:latin typeface="+mj-ea"/>
          <a:ea typeface="+mj-ea"/>
          <a:cs typeface="+mj-cs"/>
          <a:sym typeface="+mj-lt"/>
        </a:defRPr>
      </a:lvl1pPr>
    </p:titleStyle>
    <p:bodyStyle>
      <a:lvl1pPr marL="0" marR="0" indent="0" algn="l" defTabSz="990564" rtl="0" eaLnBrk="1" fontAlgn="auto" latinLnBrk="0" hangingPunct="1">
        <a:lnSpc>
          <a:spcPct val="110000"/>
        </a:lnSpc>
        <a:spcBef>
          <a:spcPts val="600"/>
        </a:spcBef>
        <a:spcAft>
          <a:spcPts val="0"/>
        </a:spcAft>
        <a:buClrTx/>
        <a:buSzPct val="100000"/>
        <a:buFont typeface="Arial" panose="020B0604020202020204" pitchFamily="34" charset="0"/>
        <a:buNone/>
        <a:tabLst/>
        <a:defRPr kumimoji="1" sz="1200" b="0" kern="1200">
          <a:solidFill>
            <a:schemeClr val="tx1"/>
          </a:solidFill>
          <a:latin typeface="+mn-ea"/>
          <a:ea typeface="+mn-ea"/>
          <a:cs typeface="+mn-cs"/>
          <a:sym typeface="+mn-lt"/>
        </a:defRPr>
      </a:lvl1pPr>
      <a:lvl2pPr marL="18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n"/>
        <a:tabLst/>
        <a:defRPr kumimoji="1" lang="en-US" sz="1200" b="0" kern="1200" dirty="0" smtClean="0">
          <a:solidFill>
            <a:schemeClr val="tx1"/>
          </a:solidFill>
          <a:latin typeface="+mn-ea"/>
          <a:ea typeface="+mn-ea"/>
          <a:cs typeface="+mn-cs"/>
          <a:sym typeface="+mn-lt"/>
        </a:defRPr>
      </a:lvl2pPr>
      <a:lvl3pPr marL="360000" marR="0" indent="-180000" algn="l" defTabSz="990564" rtl="0" eaLnBrk="1" fontAlgn="auto" latinLnBrk="0" hangingPunct="1">
        <a:lnSpc>
          <a:spcPct val="110000"/>
        </a:lnSpc>
        <a:spcBef>
          <a:spcPts val="600"/>
        </a:spcBef>
        <a:spcAft>
          <a:spcPts val="0"/>
        </a:spcAft>
        <a:buClrTx/>
        <a:buSzPct val="100000"/>
        <a:buFont typeface="Wingdings" panose="05000000000000000000" pitchFamily="2" charset="2"/>
        <a:buChar char="Ø"/>
        <a:tabLst/>
        <a:defRPr kumimoji="1" lang="en-US" sz="1200" b="0" kern="1200" dirty="0" smtClean="0">
          <a:solidFill>
            <a:schemeClr val="tx1"/>
          </a:solidFill>
          <a:latin typeface="+mn-ea"/>
          <a:ea typeface="+mn-ea"/>
          <a:cs typeface="+mn-cs"/>
          <a:sym typeface="+mn-lt"/>
        </a:defRPr>
      </a:lvl3pPr>
      <a:lvl4pPr marL="504000" marR="0" indent="-144000" algn="l" defTabSz="990564" rtl="0" eaLnBrk="1" fontAlgn="auto" latinLnBrk="0" hangingPunct="1">
        <a:lnSpc>
          <a:spcPct val="110000"/>
        </a:lnSpc>
        <a:spcBef>
          <a:spcPts val="600"/>
        </a:spcBef>
        <a:spcAft>
          <a:spcPts val="0"/>
        </a:spcAft>
        <a:buClrTx/>
        <a:buSzPct val="100000"/>
        <a:buFont typeface="Arial" panose="020B0604020202020204" pitchFamily="34" charset="0"/>
        <a:buChar char="•"/>
        <a:tabLst/>
        <a:defRPr kumimoji="1" lang="en-US" sz="1200" b="0" kern="1200" baseline="0" dirty="0" smtClean="0">
          <a:solidFill>
            <a:schemeClr val="tx1"/>
          </a:solidFill>
          <a:latin typeface="+mn-ea"/>
          <a:ea typeface="+mn-ea"/>
          <a:cs typeface="+mn-cs"/>
          <a:sym typeface="+mn-lt"/>
        </a:defRPr>
      </a:lvl4pPr>
      <a:lvl5pPr marL="684000" indent="-180000" algn="l" defTabSz="865024" rtl="0" eaLnBrk="1" latinLnBrk="0" hangingPunct="1">
        <a:lnSpc>
          <a:spcPct val="110000"/>
        </a:lnSpc>
        <a:spcBef>
          <a:spcPts val="600"/>
        </a:spcBef>
        <a:spcAft>
          <a:spcPts val="0"/>
        </a:spcAft>
        <a:buClrTx/>
        <a:buSzPct val="100000"/>
        <a:buFont typeface="Verdana" panose="020B0604030504040204" pitchFamily="34" charset="0"/>
        <a:buChar char="−"/>
        <a:tabLst/>
        <a:defRPr kumimoji="1" lang="en-US" sz="1200" kern="1200" baseline="0" dirty="0" smtClean="0">
          <a:solidFill>
            <a:schemeClr val="tx1"/>
          </a:solidFill>
          <a:latin typeface="+mn-lt"/>
          <a:ea typeface="+mn-ea"/>
          <a:cs typeface="+mn-cs"/>
        </a:defRPr>
      </a:lvl5pPr>
      <a:lvl6pPr marL="864000" indent="-180000" algn="l" defTabSz="990564" rtl="0" eaLnBrk="1" latinLnBrk="0" hangingPunct="1">
        <a:lnSpc>
          <a:spcPct val="110000"/>
        </a:lnSpc>
        <a:spcBef>
          <a:spcPts val="600"/>
        </a:spcBef>
        <a:spcAft>
          <a:spcPts val="0"/>
        </a:spcAft>
        <a:buFont typeface="Wingdings" panose="05000000000000000000" pitchFamily="2" charset="2"/>
        <a:buChar char="ü"/>
        <a:defRPr kumimoji="1" sz="1200" kern="1200" baseline="0">
          <a:solidFill>
            <a:schemeClr val="tx1"/>
          </a:solidFill>
          <a:latin typeface="+mn-lt"/>
          <a:ea typeface="+mn-ea"/>
          <a:cs typeface="+mn-cs"/>
        </a:defRPr>
      </a:lvl6pPr>
      <a:lvl7pPr marL="577179" indent="-191093" algn="l" defTabSz="990564" rtl="0" eaLnBrk="1" latinLnBrk="0" hangingPunct="1">
        <a:spcBef>
          <a:spcPts val="0"/>
        </a:spcBef>
        <a:spcAft>
          <a:spcPts val="1083"/>
        </a:spcAft>
        <a:buFont typeface="Verdana" panose="020B0604030504040204" pitchFamily="34" charset="0"/>
        <a:buChar char="−"/>
        <a:defRPr kumimoji="1" sz="1300" kern="1200">
          <a:solidFill>
            <a:schemeClr val="tx1"/>
          </a:solidFill>
          <a:latin typeface="+mn-lt"/>
          <a:ea typeface="+mn-ea"/>
          <a:cs typeface="+mn-cs"/>
        </a:defRPr>
      </a:lvl7pPr>
      <a:lvl8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8pPr>
      <a:lvl9pPr marL="577179" indent="-191093" algn="l" defTabSz="990564" rtl="0" eaLnBrk="1" latinLnBrk="0" hangingPunct="1">
        <a:spcBef>
          <a:spcPts val="0"/>
        </a:spcBef>
        <a:spcAft>
          <a:spcPts val="1083"/>
        </a:spcAft>
        <a:buFont typeface="Verdana" panose="020B0604030504040204" pitchFamily="34" charset="0"/>
        <a:buChar char="−"/>
        <a:defRPr kumimoji="1" sz="1300" kern="1200" baseline="0">
          <a:solidFill>
            <a:schemeClr val="tx1"/>
          </a:solidFill>
          <a:latin typeface="+mn-lt"/>
          <a:ea typeface="+mn-ea"/>
          <a:cs typeface="+mn-cs"/>
        </a:defRPr>
      </a:lvl9pPr>
    </p:bodyStyle>
    <p:otherStyle>
      <a:defPPr>
        <a:defRPr lang="en-US"/>
      </a:defPPr>
      <a:lvl1pPr marL="0" algn="l" defTabSz="990564" rtl="0" eaLnBrk="1" latinLnBrk="0" hangingPunct="1">
        <a:defRPr kumimoji="1" sz="1950" kern="1200">
          <a:solidFill>
            <a:schemeClr val="tx1"/>
          </a:solidFill>
          <a:latin typeface="+mn-lt"/>
          <a:ea typeface="+mn-ea"/>
          <a:cs typeface="+mn-cs"/>
        </a:defRPr>
      </a:lvl1pPr>
      <a:lvl2pPr marL="495283" algn="l" defTabSz="990564" rtl="0" eaLnBrk="1" latinLnBrk="0" hangingPunct="1">
        <a:defRPr kumimoji="1" sz="1950" kern="1200">
          <a:solidFill>
            <a:schemeClr val="tx1"/>
          </a:solidFill>
          <a:latin typeface="+mn-lt"/>
          <a:ea typeface="+mn-ea"/>
          <a:cs typeface="+mn-cs"/>
        </a:defRPr>
      </a:lvl2pPr>
      <a:lvl3pPr marL="990564" algn="l" defTabSz="990564" rtl="0" eaLnBrk="1" latinLnBrk="0" hangingPunct="1">
        <a:defRPr kumimoji="1" sz="1950" kern="1200">
          <a:solidFill>
            <a:schemeClr val="tx1"/>
          </a:solidFill>
          <a:latin typeface="+mn-lt"/>
          <a:ea typeface="+mn-ea"/>
          <a:cs typeface="+mn-cs"/>
        </a:defRPr>
      </a:lvl3pPr>
      <a:lvl4pPr marL="1485846" algn="l" defTabSz="990564" rtl="0" eaLnBrk="1" latinLnBrk="0" hangingPunct="1">
        <a:defRPr kumimoji="1" sz="1950" kern="1200">
          <a:solidFill>
            <a:schemeClr val="tx1"/>
          </a:solidFill>
          <a:latin typeface="+mn-lt"/>
          <a:ea typeface="+mn-ea"/>
          <a:cs typeface="+mn-cs"/>
        </a:defRPr>
      </a:lvl4pPr>
      <a:lvl5pPr marL="1981127" algn="l" defTabSz="990564" rtl="0" eaLnBrk="1" latinLnBrk="0" hangingPunct="1">
        <a:defRPr kumimoji="1" sz="1950" kern="1200">
          <a:solidFill>
            <a:schemeClr val="tx1"/>
          </a:solidFill>
          <a:latin typeface="+mn-lt"/>
          <a:ea typeface="+mn-ea"/>
          <a:cs typeface="+mn-cs"/>
        </a:defRPr>
      </a:lvl5pPr>
      <a:lvl6pPr marL="2476410" algn="l" defTabSz="990564" rtl="0" eaLnBrk="1" latinLnBrk="0" hangingPunct="1">
        <a:defRPr kumimoji="1" sz="1950" kern="1200">
          <a:solidFill>
            <a:schemeClr val="tx1"/>
          </a:solidFill>
          <a:latin typeface="+mn-lt"/>
          <a:ea typeface="+mn-ea"/>
          <a:cs typeface="+mn-cs"/>
        </a:defRPr>
      </a:lvl6pPr>
      <a:lvl7pPr marL="2971692" algn="l" defTabSz="990564" rtl="0" eaLnBrk="1" latinLnBrk="0" hangingPunct="1">
        <a:defRPr kumimoji="1" sz="1950" kern="1200">
          <a:solidFill>
            <a:schemeClr val="tx1"/>
          </a:solidFill>
          <a:latin typeface="+mn-lt"/>
          <a:ea typeface="+mn-ea"/>
          <a:cs typeface="+mn-cs"/>
        </a:defRPr>
      </a:lvl7pPr>
      <a:lvl8pPr marL="3466973" algn="l" defTabSz="990564" rtl="0" eaLnBrk="1" latinLnBrk="0" hangingPunct="1">
        <a:defRPr kumimoji="1" sz="1950" kern="1200">
          <a:solidFill>
            <a:schemeClr val="tx1"/>
          </a:solidFill>
          <a:latin typeface="+mn-lt"/>
          <a:ea typeface="+mn-ea"/>
          <a:cs typeface="+mn-cs"/>
        </a:defRPr>
      </a:lvl8pPr>
      <a:lvl9pPr marL="3962255" algn="l" defTabSz="990564" rtl="0" eaLnBrk="1" latinLnBrk="0" hangingPunct="1">
        <a:defRPr kumimoji="1" sz="195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120">
          <p15:clr>
            <a:srgbClr val="A4A3A4"/>
          </p15:clr>
        </p15:guide>
        <p15:guide id="2" pos="3007">
          <p15:clr>
            <a:srgbClr val="A4A3A4"/>
          </p15:clr>
        </p15:guide>
        <p15:guide id="3" pos="3233">
          <p15:clr>
            <a:srgbClr val="A4A3A4"/>
          </p15:clr>
        </p15:guide>
        <p15:guide id="4" pos="5978">
          <p15:clr>
            <a:srgbClr val="A4A3A4"/>
          </p15:clr>
        </p15:guide>
        <p15:guide id="5" pos="262">
          <p15:clr>
            <a:srgbClr val="A4A3A4"/>
          </p15:clr>
        </p15:guide>
        <p15:guide id="9" orient="horz" pos="3974">
          <p15:clr>
            <a:srgbClr val="A4A3A4"/>
          </p15:clr>
        </p15:guide>
        <p15:guide id="10" orient="horz" pos="4156">
          <p15:clr>
            <a:srgbClr val="A4A3A4"/>
          </p15:clr>
        </p15:guide>
        <p15:guide id="11" orient="horz" pos="4269">
          <p15:clr>
            <a:srgbClr val="A4A3A4"/>
          </p15:clr>
        </p15:guide>
        <p15:guide id="12" orient="horz" pos="935">
          <p15:clr>
            <a:srgbClr val="A4A3A4"/>
          </p15:clr>
        </p15:guide>
        <p15:guide id="14" orient="horz" pos="640">
          <p15:clr>
            <a:srgbClr val="A4A3A4"/>
          </p15:clr>
        </p15:guide>
        <p15:guide id="15" orient="horz" pos="96">
          <p15:clr>
            <a:srgbClr val="A4A3A4"/>
          </p15:clr>
        </p15:guide>
        <p15:guide id="17" orient="horz" pos="504">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F4D85B0B-111C-41BD-AD38-C444BFF5C3FE}"/>
              </a:ext>
            </a:extLst>
          </p:cNvPr>
          <p:cNvSpPr>
            <a:spLocks noChangeArrowheads="1"/>
          </p:cNvSpPr>
          <p:nvPr/>
        </p:nvSpPr>
        <p:spPr bwMode="auto">
          <a:xfrm>
            <a:off x="568325" y="1808640"/>
            <a:ext cx="8660922" cy="584775"/>
          </a:xfrm>
          <a:prstGeom prst="rect">
            <a:avLst/>
          </a:prstGeom>
          <a:noFill/>
          <a:ln>
            <a:solidFill>
              <a:srgbClr val="353533"/>
            </a:solidFill>
          </a:ln>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latinLnBrk="1" hangingPunct="1"/>
            <a:r>
              <a:rPr kumimoji="1" lang="ja-JP" altLang="en-US" sz="3200" b="1" dirty="0">
                <a:latin typeface="+mj-ea"/>
                <a:ea typeface="+mj-ea"/>
                <a:cs typeface="+mj-cs"/>
              </a:rPr>
              <a:t>企画提案書</a:t>
            </a:r>
            <a:endParaRPr kumimoji="1" lang="en-US" altLang="ja-JP" sz="3200" b="1" dirty="0">
              <a:latin typeface="+mj-ea"/>
              <a:ea typeface="+mj-ea"/>
              <a:cs typeface="+mj-cs"/>
            </a:endParaRPr>
          </a:p>
        </p:txBody>
      </p:sp>
      <p:sp>
        <p:nvSpPr>
          <p:cNvPr id="2" name="コンテンツ プレースホルダー 2">
            <a:extLst>
              <a:ext uri="{FF2B5EF4-FFF2-40B4-BE49-F238E27FC236}">
                <a16:creationId xmlns:a16="http://schemas.microsoft.com/office/drawing/2014/main" id="{781D69F8-6C47-436F-8AB7-4488D6483BC0}"/>
              </a:ext>
            </a:extLst>
          </p:cNvPr>
          <p:cNvSpPr txBox="1">
            <a:spLocks/>
          </p:cNvSpPr>
          <p:nvPr/>
        </p:nvSpPr>
        <p:spPr bwMode="auto">
          <a:xfrm>
            <a:off x="568325" y="3009434"/>
            <a:ext cx="8660921" cy="18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ctr" rtl="0" fontAlgn="base">
              <a:lnSpc>
                <a:spcPct val="90000"/>
              </a:lnSpc>
              <a:spcBef>
                <a:spcPts val="1000"/>
              </a:spcBef>
              <a:spcAft>
                <a:spcPct val="0"/>
              </a:spcAft>
              <a:buFont typeface="Arial" panose="020B0604020202020204" pitchFamily="34" charset="0"/>
              <a:buNone/>
              <a:defRPr kumimoji="1" sz="2400" kern="1200">
                <a:solidFill>
                  <a:schemeClr val="tx1"/>
                </a:solidFill>
                <a:latin typeface="+mn-lt"/>
                <a:ea typeface="+mn-ea"/>
                <a:cs typeface="+mn-cs"/>
              </a:defRPr>
            </a:lvl1pPr>
            <a:lvl2pPr marL="457200" indent="0" algn="ctr" rtl="0" fontAlgn="base">
              <a:lnSpc>
                <a:spcPct val="90000"/>
              </a:lnSpc>
              <a:spcBef>
                <a:spcPts val="500"/>
              </a:spcBef>
              <a:spcAft>
                <a:spcPct val="0"/>
              </a:spcAft>
              <a:buFont typeface="Arial" panose="020B0604020202020204" pitchFamily="34" charset="0"/>
              <a:buNone/>
              <a:defRPr kumimoji="1"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panose="020B0604020202020204" pitchFamily="34" charset="0"/>
              <a:buNone/>
              <a:defRPr kumimoji="1"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panose="020B0604020202020204" pitchFamily="34" charset="0"/>
              <a:buNone/>
              <a:defRPr kumimoji="1"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defTabSz="914400" eaLnBrk="1" hangingPunct="1">
              <a:lnSpc>
                <a:spcPct val="100000"/>
              </a:lnSpc>
              <a:spcBef>
                <a:spcPts val="600"/>
              </a:spcBef>
            </a:pPr>
            <a:r>
              <a:rPr lang="ja-JP" altLang="en-US" sz="1400" dirty="0">
                <a:solidFill>
                  <a:srgbClr val="FF0000"/>
                </a:solidFill>
                <a:latin typeface="Meiryo UI"/>
                <a:ea typeface="Meiryo UI"/>
              </a:rPr>
              <a:t>以下の注意事項に留意の上、企画提案書を作成してください。</a:t>
            </a:r>
            <a:endParaRPr lang="en-US" altLang="ja-JP" sz="1400" dirty="0">
              <a:solidFill>
                <a:srgbClr val="FF0000"/>
              </a:solidFill>
              <a:latin typeface="Meiryo UI"/>
              <a:ea typeface="Meiryo UI"/>
            </a:endParaRPr>
          </a:p>
          <a:p>
            <a:pPr marL="285750" indent="-285750" algn="l" defTabSz="914400" eaLnBrk="1" hangingPunct="1">
              <a:lnSpc>
                <a:spcPct val="100000"/>
              </a:lnSpc>
              <a:spcBef>
                <a:spcPts val="600"/>
              </a:spcBef>
              <a:buFont typeface="Arial" panose="020B0604020202020204" pitchFamily="34" charset="0"/>
              <a:buChar char="•"/>
            </a:pPr>
            <a:r>
              <a:rPr lang="ja-JP" altLang="en-US" sz="1400" dirty="0">
                <a:solidFill>
                  <a:srgbClr val="FF0000"/>
                </a:solidFill>
                <a:highlight>
                  <a:srgbClr val="FFFFFF"/>
                </a:highlight>
                <a:latin typeface="Meiryo UI"/>
                <a:ea typeface="Meiryo UI"/>
              </a:rPr>
              <a:t>企画提案書は表紙及び参考資料を含め</a:t>
            </a:r>
            <a:r>
              <a:rPr lang="en-US" altLang="ja-JP" sz="1400" dirty="0">
                <a:solidFill>
                  <a:srgbClr val="FF0000"/>
                </a:solidFill>
                <a:highlight>
                  <a:srgbClr val="FFFFFF"/>
                </a:highlight>
                <a:latin typeface="Meiryo UI"/>
                <a:ea typeface="Meiryo UI"/>
              </a:rPr>
              <a:t>10</a:t>
            </a:r>
            <a:r>
              <a:rPr lang="ja-JP" altLang="en-US" sz="1400" dirty="0">
                <a:solidFill>
                  <a:srgbClr val="FF0000"/>
                </a:solidFill>
                <a:highlight>
                  <a:srgbClr val="FFFFFF"/>
                </a:highlight>
                <a:latin typeface="Meiryo UI"/>
                <a:ea typeface="Meiryo UI"/>
              </a:rPr>
              <a:t>ページ以内で簡潔に記載してください。</a:t>
            </a:r>
            <a:endParaRPr lang="en-US" altLang="ja-JP" sz="1400" dirty="0">
              <a:solidFill>
                <a:srgbClr val="FF0000"/>
              </a:solidFill>
              <a:highlight>
                <a:srgbClr val="FFFFFF"/>
              </a:highlight>
              <a:latin typeface="Meiryo UI"/>
              <a:ea typeface="Meiryo UI"/>
            </a:endParaRPr>
          </a:p>
          <a:p>
            <a:pPr marL="285750" indent="-285750" algn="l" defTabSz="914400" eaLnBrk="1" hangingPunct="1">
              <a:lnSpc>
                <a:spcPct val="100000"/>
              </a:lnSpc>
              <a:spcBef>
                <a:spcPts val="600"/>
              </a:spcBef>
              <a:buFont typeface="Arial" panose="020B0604020202020204" pitchFamily="34" charset="0"/>
              <a:buChar char="•"/>
            </a:pPr>
            <a:r>
              <a:rPr lang="ja-JP" altLang="en-US" sz="1400" dirty="0">
                <a:solidFill>
                  <a:srgbClr val="FF0000"/>
                </a:solidFill>
                <a:highlight>
                  <a:srgbClr val="FFFFFF"/>
                </a:highlight>
                <a:latin typeface="Meiryo UI"/>
                <a:ea typeface="Meiryo UI"/>
              </a:rPr>
              <a:t>フォントサイズ</a:t>
            </a:r>
            <a:r>
              <a:rPr lang="en-US" altLang="ja-JP" sz="1400" dirty="0">
                <a:solidFill>
                  <a:srgbClr val="FF0000"/>
                </a:solidFill>
                <a:highlight>
                  <a:srgbClr val="FFFFFF"/>
                </a:highlight>
                <a:latin typeface="Meiryo UI"/>
                <a:ea typeface="Meiryo UI"/>
              </a:rPr>
              <a:t>10pt</a:t>
            </a:r>
            <a:r>
              <a:rPr lang="ja-JP" altLang="en-US" sz="1400" dirty="0">
                <a:solidFill>
                  <a:srgbClr val="FF0000"/>
                </a:solidFill>
                <a:highlight>
                  <a:srgbClr val="FFFFFF"/>
                </a:highlight>
                <a:latin typeface="Meiryo UI"/>
                <a:ea typeface="Meiryo UI"/>
              </a:rPr>
              <a:t>以上で記載してください。</a:t>
            </a:r>
          </a:p>
          <a:p>
            <a:pPr marL="285750" indent="-285750" algn="l" defTabSz="914400" eaLnBrk="1" hangingPunct="1">
              <a:lnSpc>
                <a:spcPct val="100000"/>
              </a:lnSpc>
              <a:spcBef>
                <a:spcPts val="600"/>
              </a:spcBef>
              <a:buFont typeface="Arial" panose="020B0604020202020204" pitchFamily="34" charset="0"/>
              <a:buChar char="•"/>
            </a:pPr>
            <a:r>
              <a:rPr lang="ja-JP" altLang="en-US" sz="1400" dirty="0">
                <a:solidFill>
                  <a:srgbClr val="FF0000"/>
                </a:solidFill>
                <a:latin typeface="Meiryo UI"/>
                <a:ea typeface="Meiryo UI"/>
              </a:rPr>
              <a:t>この留意事項や各ページの記入内容の説明文書を削除の上、提出してください。また、参考資料がない場合は最後のスライド（参考資料）を削除の上、提出してください。</a:t>
            </a:r>
            <a:endParaRPr lang="en-US" altLang="ja-JP" sz="1400" dirty="0">
              <a:solidFill>
                <a:srgbClr val="FF0000"/>
              </a:solidFill>
              <a:latin typeface="Meiryo UI"/>
              <a:ea typeface="Meiryo UI"/>
            </a:endParaRPr>
          </a:p>
        </p:txBody>
      </p:sp>
      <p:sp>
        <p:nvSpPr>
          <p:cNvPr id="6" name="正方形/長方形 5">
            <a:extLst>
              <a:ext uri="{FF2B5EF4-FFF2-40B4-BE49-F238E27FC236}">
                <a16:creationId xmlns:a16="http://schemas.microsoft.com/office/drawing/2014/main" id="{45C8F09F-D40C-CFC3-039F-D9B76B1CD00C}"/>
              </a:ext>
            </a:extLst>
          </p:cNvPr>
          <p:cNvSpPr/>
          <p:nvPr/>
        </p:nvSpPr>
        <p:spPr bwMode="gray">
          <a:xfrm>
            <a:off x="152400" y="260270"/>
            <a:ext cx="1508244" cy="324757"/>
          </a:xfrm>
          <a:prstGeom prst="rect">
            <a:avLst/>
          </a:prstGeom>
          <a:noFill/>
          <a:ln w="1905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b="0" i="0" u="none" strike="noStrike" kern="1200" cap="none" spc="0" normalizeH="0" baseline="0" noProof="0" dirty="0">
                <a:ln>
                  <a:noFill/>
                </a:ln>
                <a:solidFill>
                  <a:prstClr val="black"/>
                </a:solidFill>
                <a:effectLst/>
                <a:uLnTx/>
                <a:uFillTx/>
                <a:latin typeface="+mn-lt"/>
                <a:ea typeface="+mn-ea"/>
                <a:cs typeface="+mn-cs"/>
              </a:rPr>
              <a:t>（様式２）</a:t>
            </a:r>
          </a:p>
        </p:txBody>
      </p:sp>
      <p:graphicFrame>
        <p:nvGraphicFramePr>
          <p:cNvPr id="3" name="表 2">
            <a:extLst>
              <a:ext uri="{FF2B5EF4-FFF2-40B4-BE49-F238E27FC236}">
                <a16:creationId xmlns:a16="http://schemas.microsoft.com/office/drawing/2014/main" id="{19628A59-D938-0ED3-0BBF-53AF1F82100C}"/>
              </a:ext>
            </a:extLst>
          </p:cNvPr>
          <p:cNvGraphicFramePr>
            <a:graphicFrameLocks noGrp="1"/>
          </p:cNvGraphicFramePr>
          <p:nvPr>
            <p:extLst>
              <p:ext uri="{D42A27DB-BD31-4B8C-83A1-F6EECF244321}">
                <p14:modId xmlns:p14="http://schemas.microsoft.com/office/powerpoint/2010/main" val="3921248253"/>
              </p:ext>
            </p:extLst>
          </p:nvPr>
        </p:nvGraphicFramePr>
        <p:xfrm>
          <a:off x="622539" y="5495827"/>
          <a:ext cx="8660921" cy="372000"/>
        </p:xfrm>
        <a:graphic>
          <a:graphicData uri="http://schemas.openxmlformats.org/drawingml/2006/table">
            <a:tbl>
              <a:tblPr firstRow="1" bandRow="1">
                <a:tableStyleId>{5C22544A-7EE6-4342-B048-85BDC9FD1C3A}</a:tableStyleId>
              </a:tblPr>
              <a:tblGrid>
                <a:gridCol w="2107142">
                  <a:extLst>
                    <a:ext uri="{9D8B030D-6E8A-4147-A177-3AD203B41FA5}">
                      <a16:colId xmlns:a16="http://schemas.microsoft.com/office/drawing/2014/main" val="3720774604"/>
                    </a:ext>
                  </a:extLst>
                </a:gridCol>
                <a:gridCol w="6553779">
                  <a:extLst>
                    <a:ext uri="{9D8B030D-6E8A-4147-A177-3AD203B41FA5}">
                      <a16:colId xmlns:a16="http://schemas.microsoft.com/office/drawing/2014/main" val="3606875703"/>
                    </a:ext>
                  </a:extLst>
                </a:gridCol>
              </a:tblGrid>
              <a:tr h="372000">
                <a:tc>
                  <a:txBody>
                    <a:bodyPr/>
                    <a:lstStyle/>
                    <a:p>
                      <a:pPr algn="ctr"/>
                      <a:r>
                        <a:rPr kumimoji="1" lang="ja-JP" altLang="en-US" sz="1800" b="0" dirty="0">
                          <a:solidFill>
                            <a:schemeClr val="tx1"/>
                          </a:solidFill>
                        </a:rPr>
                        <a:t>事業者名</a:t>
                      </a:r>
                      <a:r>
                        <a:rPr kumimoji="1" lang="en-US" altLang="ja-JP" sz="1800" b="0" dirty="0">
                          <a:solidFill>
                            <a:schemeClr val="tx1"/>
                          </a:solidFill>
                        </a:rPr>
                        <a:t>(</a:t>
                      </a:r>
                      <a:r>
                        <a:rPr kumimoji="1" lang="ja-JP" altLang="en-US" sz="1800" b="0" dirty="0">
                          <a:solidFill>
                            <a:schemeClr val="tx1"/>
                          </a:solidFill>
                        </a:rPr>
                        <a:t>代表</a:t>
                      </a:r>
                      <a:r>
                        <a:rPr kumimoji="1" lang="en-US" altLang="ja-JP" sz="1800" b="0" dirty="0">
                          <a:solidFill>
                            <a:schemeClr val="tx1"/>
                          </a:solidFill>
                        </a:rPr>
                        <a:t>)</a:t>
                      </a:r>
                      <a:endParaRPr kumimoji="1" lang="ja-JP" altLang="en-US" sz="1800" b="0"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200" b="0" dirty="0">
                          <a:solidFill>
                            <a:schemeClr val="tx1"/>
                          </a:solidFill>
                        </a:rPr>
                        <a:t>（共同企業体の場合は、共同企業体名と代表事業者の商号又は名称を記載してください）</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631175059"/>
                  </a:ext>
                </a:extLst>
              </a:tr>
            </a:tbl>
          </a:graphicData>
        </a:graphic>
      </p:graphicFrame>
    </p:spTree>
    <p:extLst>
      <p:ext uri="{BB962C8B-B14F-4D97-AF65-F5344CB8AC3E}">
        <p14:creationId xmlns:p14="http://schemas.microsoft.com/office/powerpoint/2010/main" val="308426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4E66ECA-83A4-A3B5-486E-893E40A7D4E8}"/>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A5FCFE5-FE56-4EF1-80A8-07776887C2A1}" type="slidenum">
              <a:rPr kumimoji="0" lang="ja-JP" altLang="en-US" b="0" i="0" u="none" strike="noStrike" kern="1200" cap="none" spc="0" normalizeH="0" baseline="0" noProof="0" smtClean="0">
                <a:ln>
                  <a:noFill/>
                </a:ln>
                <a:solidFill>
                  <a:prstClr val="black"/>
                </a:solidFill>
                <a:effectLst/>
                <a:uLnTx/>
                <a:uFillTx/>
                <a:latin typeface="Aptos"/>
                <a:ea typeface="Yu Gothic UI"/>
                <a:cs typeface="+mn-cs"/>
                <a:sym typeface="+mn-lt"/>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ja-JP" altLang="en-US" b="0" i="0" u="none" strike="noStrike" kern="1200" cap="none" spc="0" normalizeH="0" baseline="0" noProof="0" dirty="0">
              <a:ln>
                <a:noFill/>
              </a:ln>
              <a:solidFill>
                <a:prstClr val="black"/>
              </a:solidFill>
              <a:effectLst/>
              <a:uLnTx/>
              <a:uFillTx/>
              <a:latin typeface="Aptos"/>
              <a:ea typeface="Yu Gothic UI"/>
              <a:cs typeface="+mn-cs"/>
              <a:sym typeface="+mn-lt"/>
            </a:endParaRPr>
          </a:p>
        </p:txBody>
      </p:sp>
      <p:sp>
        <p:nvSpPr>
          <p:cNvPr id="5" name="タイトル 4">
            <a:extLst>
              <a:ext uri="{FF2B5EF4-FFF2-40B4-BE49-F238E27FC236}">
                <a16:creationId xmlns:a16="http://schemas.microsoft.com/office/drawing/2014/main" id="{F1655530-8C3C-B15B-8003-C4A0DEC91E3B}"/>
              </a:ext>
            </a:extLst>
          </p:cNvPr>
          <p:cNvSpPr>
            <a:spLocks noGrp="1"/>
          </p:cNvSpPr>
          <p:nvPr>
            <p:ph type="title"/>
          </p:nvPr>
        </p:nvSpPr>
        <p:spPr/>
        <p:txBody>
          <a:bodyPr/>
          <a:lstStyle/>
          <a:p>
            <a:pPr marL="457200" indent="-457200">
              <a:buFont typeface="+mj-lt"/>
              <a:buAutoNum type="arabicPeriod"/>
            </a:pPr>
            <a:r>
              <a:rPr lang="ja-JP" altLang="en-US" dirty="0">
                <a:latin typeface="+mj-ea"/>
              </a:rPr>
              <a:t>実証実験プロジェクトの概要</a:t>
            </a:r>
          </a:p>
        </p:txBody>
      </p:sp>
      <p:graphicFrame>
        <p:nvGraphicFramePr>
          <p:cNvPr id="22" name="表 24">
            <a:extLst>
              <a:ext uri="{FF2B5EF4-FFF2-40B4-BE49-F238E27FC236}">
                <a16:creationId xmlns:a16="http://schemas.microsoft.com/office/drawing/2014/main" id="{B9C9F1CD-D6C1-F527-ED18-39C26D2DCACB}"/>
              </a:ext>
            </a:extLst>
          </p:cNvPr>
          <p:cNvGraphicFramePr>
            <a:graphicFrameLocks noGrp="1"/>
          </p:cNvGraphicFramePr>
          <p:nvPr>
            <p:extLst>
              <p:ext uri="{D42A27DB-BD31-4B8C-83A1-F6EECF244321}">
                <p14:modId xmlns:p14="http://schemas.microsoft.com/office/powerpoint/2010/main" val="2585662974"/>
              </p:ext>
            </p:extLst>
          </p:nvPr>
        </p:nvGraphicFramePr>
        <p:xfrm>
          <a:off x="417000" y="837667"/>
          <a:ext cx="9057837" cy="5740667"/>
        </p:xfrm>
        <a:graphic>
          <a:graphicData uri="http://schemas.openxmlformats.org/drawingml/2006/table">
            <a:tbl>
              <a:tblPr firstRow="1" bandRow="1">
                <a:tableStyleId>{5940675A-B579-460E-94D1-54222C63F5DA}</a:tableStyleId>
              </a:tblPr>
              <a:tblGrid>
                <a:gridCol w="1191667">
                  <a:extLst>
                    <a:ext uri="{9D8B030D-6E8A-4147-A177-3AD203B41FA5}">
                      <a16:colId xmlns:a16="http://schemas.microsoft.com/office/drawing/2014/main" val="3028523529"/>
                    </a:ext>
                  </a:extLst>
                </a:gridCol>
                <a:gridCol w="1405466">
                  <a:extLst>
                    <a:ext uri="{9D8B030D-6E8A-4147-A177-3AD203B41FA5}">
                      <a16:colId xmlns:a16="http://schemas.microsoft.com/office/drawing/2014/main" val="2101786207"/>
                    </a:ext>
                  </a:extLst>
                </a:gridCol>
                <a:gridCol w="6460704">
                  <a:extLst>
                    <a:ext uri="{9D8B030D-6E8A-4147-A177-3AD203B41FA5}">
                      <a16:colId xmlns:a16="http://schemas.microsoft.com/office/drawing/2014/main" val="1817474761"/>
                    </a:ext>
                  </a:extLst>
                </a:gridCol>
              </a:tblGrid>
              <a:tr h="432150">
                <a:tc>
                  <a:txBody>
                    <a:bodyPr/>
                    <a:lstStyle/>
                    <a:p>
                      <a:r>
                        <a:rPr kumimoji="1" lang="ja-JP" altLang="en-US" sz="1200" b="1" dirty="0"/>
                        <a:t>テーマ区分</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200" dirty="0"/>
                        <a:t>□通い慣れた店舗を利用し続ける　□生活を支える選択肢を増やしていく　□高齢者が役割をもって活動し続ける</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257471339"/>
                  </a:ext>
                </a:extLst>
              </a:tr>
              <a:tr h="432150">
                <a:tc>
                  <a:txBody>
                    <a:bodyPr/>
                    <a:lstStyle/>
                    <a:p>
                      <a:r>
                        <a:rPr kumimoji="1" lang="ja-JP" altLang="en-US" sz="1200" b="1" dirty="0"/>
                        <a:t>プロジェクト名</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200" dirty="0"/>
                        <a:t>（実証実験の取組内容がイメージできるようなプロジェクト名称にしてください）</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4217640845"/>
                  </a:ext>
                </a:extLst>
              </a:tr>
              <a:tr h="1594410">
                <a:tc>
                  <a:txBody>
                    <a:bodyPr/>
                    <a:lstStyle/>
                    <a:p>
                      <a:r>
                        <a:rPr kumimoji="1" lang="ja-JP" altLang="en-US" sz="1200" b="1" dirty="0"/>
                        <a:t>取組の背景</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200" dirty="0"/>
                        <a:t>（解決したいフレイル高齢者のニーズ・困りごとの内容を具体的に記載してください）</a:t>
                      </a:r>
                      <a:endParaRPr kumimoji="1" lang="en-US" altLang="ja-JP" sz="1200" dirty="0"/>
                    </a:p>
                    <a:p>
                      <a:r>
                        <a:rPr kumimoji="1" lang="ja-JP" altLang="en-US" sz="1200" dirty="0"/>
                        <a:t>（データ等を記載したい場合は、最後のスライドの参考資料に掲載してください）</a:t>
                      </a:r>
                    </a:p>
                  </a:txBody>
                  <a:tcP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07111510"/>
                  </a:ext>
                </a:extLst>
              </a:tr>
              <a:tr h="1910357">
                <a:tc>
                  <a:txBody>
                    <a:bodyPr/>
                    <a:lstStyle/>
                    <a:p>
                      <a:r>
                        <a:rPr kumimoji="1" lang="ja-JP" altLang="en-US" sz="1200" b="1" dirty="0"/>
                        <a:t>取組内容</a:t>
                      </a:r>
                      <a:endParaRPr kumimoji="1" lang="en-US" altLang="ja-JP" sz="1200" b="1" dirty="0"/>
                    </a:p>
                    <a:p>
                      <a:r>
                        <a:rPr kumimoji="1" lang="ja-JP" altLang="en-US" sz="1200" b="1" dirty="0"/>
                        <a:t>（上記課題への対応）</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200" dirty="0"/>
                        <a:t>（高齢者の支援ニーズ等に応えるため、又は課題を解決するための取組概要を記載してください）</a:t>
                      </a:r>
                      <a:endParaRPr kumimoji="1" lang="en-US" altLang="ja-JP" sz="1200" dirty="0"/>
                    </a:p>
                  </a:txBody>
                  <a:tcP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664806965"/>
                  </a:ext>
                </a:extLst>
              </a:tr>
              <a:tr h="432150">
                <a:tc rowSpan="3">
                  <a:txBody>
                    <a:bodyPr/>
                    <a:lstStyle/>
                    <a:p>
                      <a:r>
                        <a:rPr kumimoji="1" lang="ja-JP" altLang="en-US" sz="1200" b="1" dirty="0"/>
                        <a:t>想定される取組の効果</a:t>
                      </a:r>
                      <a:endParaRPr kumimoji="1" lang="en-US" altLang="ja-JP" sz="1200" b="1" dirty="0"/>
                    </a:p>
                    <a:p>
                      <a:r>
                        <a:rPr kumimoji="1" lang="ja-JP" altLang="en-US" sz="1200" b="1" dirty="0"/>
                        <a:t>（メリット）</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200" b="1" dirty="0"/>
                        <a:t>高齢者のメリット</a:t>
                      </a:r>
                      <a:endParaRPr kumimoji="1" lang="en-US" altLang="ja-JP" sz="1200" b="1"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endParaRPr kumimoji="1" lang="en-US" altLang="ja-JP" sz="1200" dirty="0"/>
                    </a:p>
                    <a:p>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001924490"/>
                  </a:ext>
                </a:extLst>
              </a:tr>
              <a:tr h="432150">
                <a:tc vMerge="1">
                  <a:txBody>
                    <a:bodyPr/>
                    <a:lstStyle/>
                    <a:p>
                      <a:endParaRPr kumimoji="1" lang="ja-JP" altLang="en-US" sz="1200" dirty="0"/>
                    </a:p>
                  </a:txBody>
                  <a:tcPr anchor="ctr"/>
                </a:tc>
                <a:tc>
                  <a:txBody>
                    <a:bodyPr/>
                    <a:lstStyle/>
                    <a:p>
                      <a:r>
                        <a:rPr kumimoji="1" lang="ja-JP" altLang="en-US" sz="1200" b="1" dirty="0"/>
                        <a:t>企業のメリット</a:t>
                      </a:r>
                      <a:endParaRPr kumimoji="1" lang="en-US" altLang="ja-JP" sz="1200" b="1"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endParaRPr kumimoji="1" lang="en-US" altLang="ja-JP" sz="1200" dirty="0"/>
                    </a:p>
                    <a:p>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568867703"/>
                  </a:ext>
                </a:extLst>
              </a:tr>
              <a:tr h="432150">
                <a:tc vMerge="1">
                  <a:txBody>
                    <a:bodyPr/>
                    <a:lstStyle/>
                    <a:p>
                      <a:endParaRPr kumimoji="1" lang="ja-JP" altLang="en-US" sz="1200" dirty="0"/>
                    </a:p>
                  </a:txBody>
                  <a:tcPr anchor="ctr"/>
                </a:tc>
                <a:tc>
                  <a:txBody>
                    <a:bodyPr/>
                    <a:lstStyle/>
                    <a:p>
                      <a:r>
                        <a:rPr kumimoji="1" lang="ja-JP" altLang="en-US" sz="1200" b="1" dirty="0"/>
                        <a:t>地域社会のメリット</a:t>
                      </a:r>
                      <a:endParaRPr kumimoji="1" lang="en-US" altLang="ja-JP" sz="1200" b="1"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endParaRPr kumimoji="1" lang="en-US" altLang="ja-JP" sz="1200" dirty="0"/>
                    </a:p>
                    <a:p>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016252379"/>
                  </a:ext>
                </a:extLst>
              </a:tr>
            </a:tbl>
          </a:graphicData>
        </a:graphic>
      </p:graphicFrame>
    </p:spTree>
    <p:extLst>
      <p:ext uri="{BB962C8B-B14F-4D97-AF65-F5344CB8AC3E}">
        <p14:creationId xmlns:p14="http://schemas.microsoft.com/office/powerpoint/2010/main" val="2264140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39E7745-F05D-C4B3-B5DC-1333ECCD0FF6}"/>
              </a:ext>
            </a:extLst>
          </p:cNvPr>
          <p:cNvSpPr>
            <a:spLocks noGrp="1"/>
          </p:cNvSpPr>
          <p:nvPr>
            <p:ph type="sldNum" sz="quarter" idx="11"/>
          </p:nvPr>
        </p:nvSpPr>
        <p:spPr/>
        <p:txBody>
          <a:bodyPr/>
          <a:lstStyle/>
          <a:p>
            <a:fld id="{AA5FCFE5-FE56-4EF1-80A8-07776887C2A1}" type="slidenum">
              <a:rPr lang="ja-JP" altLang="en-US" smtClean="0"/>
              <a:pPr/>
              <a:t>2</a:t>
            </a:fld>
            <a:endParaRPr lang="ja-JP" altLang="en-US"/>
          </a:p>
        </p:txBody>
      </p:sp>
      <p:sp>
        <p:nvSpPr>
          <p:cNvPr id="5" name="タイトル 4">
            <a:extLst>
              <a:ext uri="{FF2B5EF4-FFF2-40B4-BE49-F238E27FC236}">
                <a16:creationId xmlns:a16="http://schemas.microsoft.com/office/drawing/2014/main" id="{27AAB647-3C0D-6BDB-3139-D1BFF82BBBB7}"/>
              </a:ext>
            </a:extLst>
          </p:cNvPr>
          <p:cNvSpPr>
            <a:spLocks noGrp="1"/>
          </p:cNvSpPr>
          <p:nvPr>
            <p:ph type="title"/>
          </p:nvPr>
        </p:nvSpPr>
        <p:spPr/>
        <p:txBody>
          <a:bodyPr/>
          <a:lstStyle/>
          <a:p>
            <a:r>
              <a:rPr kumimoji="1" lang="en-US" altLang="ja-JP" dirty="0"/>
              <a:t>2</a:t>
            </a:r>
            <a:r>
              <a:rPr kumimoji="1" lang="ja-JP" altLang="en-US" dirty="0"/>
              <a:t>．</a:t>
            </a:r>
            <a:r>
              <a:rPr lang="ja-JP" altLang="en-US" dirty="0"/>
              <a:t>実証実験プロジェクト</a:t>
            </a:r>
            <a:r>
              <a:rPr kumimoji="1" lang="ja-JP" altLang="en-US" dirty="0"/>
              <a:t>のサービス</a:t>
            </a:r>
            <a:r>
              <a:rPr lang="ja-JP" altLang="en-US" dirty="0"/>
              <a:t>内容①</a:t>
            </a:r>
            <a:endParaRPr kumimoji="1" lang="ja-JP" altLang="en-US" dirty="0"/>
          </a:p>
        </p:txBody>
      </p:sp>
      <p:graphicFrame>
        <p:nvGraphicFramePr>
          <p:cNvPr id="14" name="表 14">
            <a:extLst>
              <a:ext uri="{FF2B5EF4-FFF2-40B4-BE49-F238E27FC236}">
                <a16:creationId xmlns:a16="http://schemas.microsoft.com/office/drawing/2014/main" id="{445A510A-47F8-080B-F025-AAB1A9160868}"/>
              </a:ext>
            </a:extLst>
          </p:cNvPr>
          <p:cNvGraphicFramePr>
            <a:graphicFrameLocks noGrp="1"/>
          </p:cNvGraphicFramePr>
          <p:nvPr>
            <p:extLst>
              <p:ext uri="{D42A27DB-BD31-4B8C-83A1-F6EECF244321}">
                <p14:modId xmlns:p14="http://schemas.microsoft.com/office/powerpoint/2010/main" val="4003613808"/>
              </p:ext>
            </p:extLst>
          </p:nvPr>
        </p:nvGraphicFramePr>
        <p:xfrm>
          <a:off x="417000" y="863600"/>
          <a:ext cx="9034933" cy="5630685"/>
        </p:xfrm>
        <a:graphic>
          <a:graphicData uri="http://schemas.openxmlformats.org/drawingml/2006/table">
            <a:tbl>
              <a:tblPr firstRow="1" bandRow="1">
                <a:tableStyleId>{5940675A-B579-460E-94D1-54222C63F5DA}</a:tableStyleId>
              </a:tblPr>
              <a:tblGrid>
                <a:gridCol w="1721866">
                  <a:extLst>
                    <a:ext uri="{9D8B030D-6E8A-4147-A177-3AD203B41FA5}">
                      <a16:colId xmlns:a16="http://schemas.microsoft.com/office/drawing/2014/main" val="2763880208"/>
                    </a:ext>
                  </a:extLst>
                </a:gridCol>
                <a:gridCol w="1080600">
                  <a:extLst>
                    <a:ext uri="{9D8B030D-6E8A-4147-A177-3AD203B41FA5}">
                      <a16:colId xmlns:a16="http://schemas.microsoft.com/office/drawing/2014/main" val="3472321989"/>
                    </a:ext>
                  </a:extLst>
                </a:gridCol>
                <a:gridCol w="6232467">
                  <a:extLst>
                    <a:ext uri="{9D8B030D-6E8A-4147-A177-3AD203B41FA5}">
                      <a16:colId xmlns:a16="http://schemas.microsoft.com/office/drawing/2014/main" val="1149483127"/>
                    </a:ext>
                  </a:extLst>
                </a:gridCol>
              </a:tblGrid>
              <a:tr h="340592">
                <a:tc>
                  <a:txBody>
                    <a:bodyPr/>
                    <a:lstStyle/>
                    <a:p>
                      <a:r>
                        <a:rPr kumimoji="1" lang="ja-JP" altLang="en-US" sz="1100" b="1" dirty="0">
                          <a:solidFill>
                            <a:schemeClr val="tx1"/>
                          </a:solidFill>
                        </a:rPr>
                        <a:t>サービス形態</a:t>
                      </a:r>
                      <a:endParaRPr kumimoji="1" lang="en-US" altLang="ja-JP" sz="1100" b="1"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　訪問型サービス　　□　通所型サービス　</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817308718"/>
                  </a:ext>
                </a:extLst>
              </a:tr>
              <a:tr h="377994">
                <a:tc>
                  <a:txBody>
                    <a:bodyPr/>
                    <a:lstStyle/>
                    <a:p>
                      <a:r>
                        <a:rPr kumimoji="1" lang="ja-JP" altLang="en-US" sz="1100" b="1" dirty="0">
                          <a:solidFill>
                            <a:schemeClr val="tx1"/>
                          </a:solidFill>
                        </a:rPr>
                        <a:t>実施場所（予定）</a:t>
                      </a:r>
                      <a:endParaRPr kumimoji="1" lang="en-US" altLang="ja-JP" sz="1100" b="1"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（例：●●市●●１丁目２番３号　「●●センター」１階　参考資料のスライドに写真を添付してください）</a:t>
                      </a:r>
                      <a:endParaRPr kumimoji="1" lang="en-US" altLang="ja-JP" sz="1100" dirty="0"/>
                    </a:p>
                    <a:p>
                      <a:r>
                        <a:rPr kumimoji="1" lang="ja-JP" altLang="en-US" sz="1100" dirty="0"/>
                        <a:t>（訪問型の場合は、サービス提供地域（例：●●●市●●地域）を記載してください）</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4237615812"/>
                  </a:ext>
                </a:extLst>
              </a:tr>
              <a:tr h="377994">
                <a:tc rowSpan="2">
                  <a:txBody>
                    <a:bodyPr/>
                    <a:lstStyle/>
                    <a:p>
                      <a:r>
                        <a:rPr kumimoji="1" lang="ja-JP" altLang="en-US" sz="1100" b="1" dirty="0">
                          <a:solidFill>
                            <a:schemeClr val="tx1"/>
                          </a:solidFill>
                        </a:rPr>
                        <a:t>実施場所の施設状況</a:t>
                      </a:r>
                      <a:endParaRPr kumimoji="1" lang="en-US" altLang="ja-JP" sz="1100" b="1" dirty="0">
                        <a:solidFill>
                          <a:schemeClr val="tx1"/>
                        </a:solidFill>
                      </a:endParaRPr>
                    </a:p>
                    <a:p>
                      <a:r>
                        <a:rPr kumimoji="1" lang="ja-JP" altLang="en-US" sz="1050" b="0" dirty="0">
                          <a:solidFill>
                            <a:schemeClr val="tx1"/>
                          </a:solidFill>
                        </a:rPr>
                        <a:t>（通所型の場合のみ記載）</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100" b="1" dirty="0"/>
                        <a:t>トイレの配置</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100" dirty="0"/>
                        <a:t>（例：１階にユニバーサルデザインのトイレあり、サービス提供場所からトイレまで約●ｍ）</a:t>
                      </a:r>
                      <a:endParaRPr kumimoji="1" lang="en-US" altLang="ja-JP"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1390857807"/>
                  </a:ext>
                </a:extLst>
              </a:tr>
              <a:tr h="377994">
                <a:tc vMerge="1">
                  <a:txBody>
                    <a:bodyPr/>
                    <a:lstStyle/>
                    <a:p>
                      <a:endParaRPr kumimoji="1" lang="ja-JP" altLang="en-US" sz="1100" b="1"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100" b="1" dirty="0"/>
                        <a:t>階段・段差、</a:t>
                      </a:r>
                      <a:r>
                        <a:rPr kumimoji="1" lang="en-US" altLang="ja-JP" sz="1100" b="1" dirty="0"/>
                        <a:t>EV</a:t>
                      </a:r>
                      <a:endParaRPr kumimoji="1" lang="ja-JP" altLang="en-US" sz="1100" b="1"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100" dirty="0"/>
                        <a:t>（例：階段利用なし、入口に段差あり、エレベーターあり）</a:t>
                      </a:r>
                      <a:endParaRPr kumimoji="1" lang="en-US" altLang="ja-JP"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851646763"/>
                  </a:ext>
                </a:extLst>
              </a:tr>
              <a:tr h="377994">
                <a:tc>
                  <a:txBody>
                    <a:bodyPr/>
                    <a:lstStyle/>
                    <a:p>
                      <a:r>
                        <a:rPr kumimoji="1" lang="ja-JP" altLang="en-US" sz="1100" b="1" dirty="0">
                          <a:solidFill>
                            <a:schemeClr val="tx1"/>
                          </a:solidFill>
                        </a:rPr>
                        <a:t>実施期間・頻度・実施時間</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（例：令和８年</a:t>
                      </a:r>
                      <a:r>
                        <a:rPr kumimoji="1" lang="en-US" altLang="ja-JP" sz="1100" dirty="0"/>
                        <a:t>9</a:t>
                      </a:r>
                      <a:r>
                        <a:rPr kumimoji="1" lang="ja-JP" altLang="en-US" sz="1100" dirty="0"/>
                        <a:t>月～令和９年１月の</a:t>
                      </a:r>
                      <a:r>
                        <a:rPr kumimoji="1" lang="en-US" altLang="ja-JP" sz="1100" dirty="0"/>
                        <a:t>5</a:t>
                      </a:r>
                      <a:r>
                        <a:rPr kumimoji="1" lang="ja-JP" altLang="en-US" sz="1100" dirty="0"/>
                        <a:t>か月間、週１回、１回あたり</a:t>
                      </a:r>
                      <a:r>
                        <a:rPr kumimoji="1" lang="en-US" altLang="ja-JP" sz="1100" dirty="0"/>
                        <a:t>3</a:t>
                      </a:r>
                      <a:r>
                        <a:rPr kumimoji="1" lang="ja-JP" altLang="en-US" sz="1100" dirty="0"/>
                        <a:t>時間程度）</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619240307"/>
                  </a:ext>
                </a:extLst>
              </a:tr>
              <a:tr h="560975">
                <a:tc>
                  <a:txBody>
                    <a:bodyPr/>
                    <a:lstStyle/>
                    <a:p>
                      <a:r>
                        <a:rPr kumimoji="1" lang="ja-JP" altLang="en-US" sz="1100" b="1" dirty="0">
                          <a:solidFill>
                            <a:schemeClr val="tx1"/>
                          </a:solidFill>
                        </a:rPr>
                        <a:t>サービス利用者数</a:t>
                      </a:r>
                      <a:endParaRPr kumimoji="1" lang="en-US" altLang="ja-JP" sz="1100" b="1" dirty="0">
                        <a:solidFill>
                          <a:schemeClr val="tx1"/>
                        </a:solidFill>
                      </a:endParaRPr>
                    </a:p>
                    <a:p>
                      <a:r>
                        <a:rPr kumimoji="1" lang="ja-JP" altLang="en-US" sz="1100" b="1" dirty="0">
                          <a:solidFill>
                            <a:schemeClr val="tx1"/>
                          </a:solidFill>
                        </a:rPr>
                        <a:t>（定員数）</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（例：●名程度）</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3708940127"/>
                  </a:ext>
                </a:extLst>
              </a:tr>
              <a:tr h="1218657">
                <a:tc>
                  <a:txBody>
                    <a:bodyPr/>
                    <a:lstStyle/>
                    <a:p>
                      <a:r>
                        <a:rPr kumimoji="1" lang="ja-JP" altLang="en-US" sz="1100" b="1" dirty="0">
                          <a:solidFill>
                            <a:schemeClr val="tx1"/>
                          </a:solidFill>
                        </a:rPr>
                        <a:t>サービス対象者像</a:t>
                      </a:r>
                      <a:br>
                        <a:rPr kumimoji="1" lang="en-US" altLang="ja-JP" sz="1100" b="1" dirty="0">
                          <a:solidFill>
                            <a:schemeClr val="tx1"/>
                          </a:solidFill>
                        </a:rPr>
                      </a:br>
                      <a:r>
                        <a:rPr kumimoji="1" lang="ja-JP" altLang="en-US" sz="1100" b="1" dirty="0">
                          <a:solidFill>
                            <a:schemeClr val="tx1"/>
                          </a:solidFill>
                        </a:rPr>
                        <a:t>（モニター参加者）</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（どのような状態の高齢者を対象とするのか記載してください）</a:t>
                      </a:r>
                      <a:endParaRPr kumimoji="1" lang="en-US" altLang="ja-JP"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092370178"/>
                  </a:ext>
                </a:extLst>
              </a:tr>
              <a:tr h="1168400">
                <a:tc>
                  <a:txBody>
                    <a:bodyPr/>
                    <a:lstStyle/>
                    <a:p>
                      <a:r>
                        <a:rPr kumimoji="1" lang="ja-JP" altLang="en-US" sz="1100" b="1" dirty="0">
                          <a:solidFill>
                            <a:schemeClr val="tx1"/>
                          </a:solidFill>
                        </a:rPr>
                        <a:t>モニター参加者の選定・</a:t>
                      </a:r>
                      <a:endParaRPr kumimoji="1" lang="en-US" altLang="ja-JP" sz="1100" b="1" dirty="0">
                        <a:solidFill>
                          <a:schemeClr val="tx1"/>
                        </a:solidFill>
                      </a:endParaRPr>
                    </a:p>
                    <a:p>
                      <a:r>
                        <a:rPr kumimoji="1" lang="ja-JP" altLang="en-US" sz="1100" b="1" dirty="0">
                          <a:solidFill>
                            <a:schemeClr val="tx1"/>
                          </a:solidFill>
                        </a:rPr>
                        <a:t>確保の方法</a:t>
                      </a:r>
                      <a:endParaRPr kumimoji="1" lang="en-US" altLang="ja-JP" sz="1100" b="1"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1875128790"/>
                  </a:ext>
                </a:extLst>
              </a:tr>
              <a:tr h="781359">
                <a:tc>
                  <a:txBody>
                    <a:bodyPr/>
                    <a:lstStyle/>
                    <a:p>
                      <a:r>
                        <a:rPr kumimoji="1" lang="ja-JP" altLang="en-US" sz="1100" b="1" dirty="0">
                          <a:solidFill>
                            <a:schemeClr val="tx1"/>
                          </a:solidFill>
                        </a:rPr>
                        <a:t>想定されるサービス利用料</a:t>
                      </a:r>
                      <a:endParaRPr kumimoji="1" lang="en-US" altLang="ja-JP" sz="1100" b="1" dirty="0">
                        <a:solidFill>
                          <a:schemeClr val="tx1"/>
                        </a:solidFill>
                      </a:endParaRP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gridSpan="2">
                  <a:txBody>
                    <a:bodyPr/>
                    <a:lstStyle/>
                    <a:p>
                      <a:r>
                        <a:rPr kumimoji="1" lang="ja-JP" altLang="en-US" sz="1100" dirty="0"/>
                        <a:t>（実証実験プロジェクトが総合事業として正式リリースされた場合に想定される１回あたりの利用料（現時点の見込）を記載ください。）（例：月額●円程度、</a:t>
                      </a:r>
                      <a:r>
                        <a:rPr kumimoji="1" lang="en-US" altLang="ja-JP" sz="1100" dirty="0"/>
                        <a:t>1</a:t>
                      </a:r>
                      <a:r>
                        <a:rPr kumimoji="1" lang="ja-JP" altLang="en-US" sz="1100" dirty="0"/>
                        <a:t>回あたり●円程度）</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466369369"/>
                  </a:ext>
                </a:extLst>
              </a:tr>
            </a:tbl>
          </a:graphicData>
        </a:graphic>
      </p:graphicFrame>
    </p:spTree>
    <p:extLst>
      <p:ext uri="{BB962C8B-B14F-4D97-AF65-F5344CB8AC3E}">
        <p14:creationId xmlns:p14="http://schemas.microsoft.com/office/powerpoint/2010/main" val="2283451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39E7745-F05D-C4B3-B5DC-1333ECCD0FF6}"/>
              </a:ext>
            </a:extLst>
          </p:cNvPr>
          <p:cNvSpPr>
            <a:spLocks noGrp="1"/>
          </p:cNvSpPr>
          <p:nvPr>
            <p:ph type="sldNum" sz="quarter" idx="11"/>
          </p:nvPr>
        </p:nvSpPr>
        <p:spPr/>
        <p:txBody>
          <a:bodyPr/>
          <a:lstStyle/>
          <a:p>
            <a:fld id="{AA5FCFE5-FE56-4EF1-80A8-07776887C2A1}" type="slidenum">
              <a:rPr lang="ja-JP" altLang="en-US" smtClean="0"/>
              <a:pPr/>
              <a:t>3</a:t>
            </a:fld>
            <a:endParaRPr lang="ja-JP" altLang="en-US"/>
          </a:p>
        </p:txBody>
      </p:sp>
      <p:sp>
        <p:nvSpPr>
          <p:cNvPr id="5" name="タイトル 4">
            <a:extLst>
              <a:ext uri="{FF2B5EF4-FFF2-40B4-BE49-F238E27FC236}">
                <a16:creationId xmlns:a16="http://schemas.microsoft.com/office/drawing/2014/main" id="{27AAB647-3C0D-6BDB-3139-D1BFF82BBBB7}"/>
              </a:ext>
            </a:extLst>
          </p:cNvPr>
          <p:cNvSpPr>
            <a:spLocks noGrp="1"/>
          </p:cNvSpPr>
          <p:nvPr>
            <p:ph type="title"/>
          </p:nvPr>
        </p:nvSpPr>
        <p:spPr/>
        <p:txBody>
          <a:bodyPr/>
          <a:lstStyle/>
          <a:p>
            <a:r>
              <a:rPr kumimoji="1" lang="en-US" altLang="ja-JP" dirty="0"/>
              <a:t>2</a:t>
            </a:r>
            <a:r>
              <a:rPr kumimoji="1" lang="ja-JP" altLang="en-US" dirty="0"/>
              <a:t>．</a:t>
            </a:r>
            <a:r>
              <a:rPr lang="ja-JP" altLang="en-US" dirty="0"/>
              <a:t>実証実験プロジェクト</a:t>
            </a:r>
            <a:r>
              <a:rPr kumimoji="1" lang="ja-JP" altLang="en-US" dirty="0"/>
              <a:t>のサービス</a:t>
            </a:r>
            <a:r>
              <a:rPr lang="ja-JP" altLang="en-US" dirty="0"/>
              <a:t>内容②</a:t>
            </a:r>
            <a:endParaRPr kumimoji="1" lang="ja-JP" altLang="en-US" dirty="0"/>
          </a:p>
        </p:txBody>
      </p:sp>
      <p:graphicFrame>
        <p:nvGraphicFramePr>
          <p:cNvPr id="14" name="表 14">
            <a:extLst>
              <a:ext uri="{FF2B5EF4-FFF2-40B4-BE49-F238E27FC236}">
                <a16:creationId xmlns:a16="http://schemas.microsoft.com/office/drawing/2014/main" id="{445A510A-47F8-080B-F025-AAB1A9160868}"/>
              </a:ext>
            </a:extLst>
          </p:cNvPr>
          <p:cNvGraphicFramePr>
            <a:graphicFrameLocks noGrp="1"/>
          </p:cNvGraphicFramePr>
          <p:nvPr>
            <p:extLst>
              <p:ext uri="{D42A27DB-BD31-4B8C-83A1-F6EECF244321}">
                <p14:modId xmlns:p14="http://schemas.microsoft.com/office/powerpoint/2010/main" val="1734759799"/>
              </p:ext>
            </p:extLst>
          </p:nvPr>
        </p:nvGraphicFramePr>
        <p:xfrm>
          <a:off x="452487" y="989330"/>
          <a:ext cx="9036513" cy="5338657"/>
        </p:xfrm>
        <a:graphic>
          <a:graphicData uri="http://schemas.openxmlformats.org/drawingml/2006/table">
            <a:tbl>
              <a:tblPr firstRow="1" bandRow="1">
                <a:tableStyleId>{5940675A-B579-460E-94D1-54222C63F5DA}</a:tableStyleId>
              </a:tblPr>
              <a:tblGrid>
                <a:gridCol w="1723446">
                  <a:extLst>
                    <a:ext uri="{9D8B030D-6E8A-4147-A177-3AD203B41FA5}">
                      <a16:colId xmlns:a16="http://schemas.microsoft.com/office/drawing/2014/main" val="2763880208"/>
                    </a:ext>
                  </a:extLst>
                </a:gridCol>
                <a:gridCol w="7313067">
                  <a:extLst>
                    <a:ext uri="{9D8B030D-6E8A-4147-A177-3AD203B41FA5}">
                      <a16:colId xmlns:a16="http://schemas.microsoft.com/office/drawing/2014/main" val="3472321989"/>
                    </a:ext>
                  </a:extLst>
                </a:gridCol>
              </a:tblGrid>
              <a:tr h="4073737">
                <a:tc>
                  <a:txBody>
                    <a:bodyPr/>
                    <a:lstStyle/>
                    <a:p>
                      <a:r>
                        <a:rPr kumimoji="1" lang="ja-JP" altLang="en-US" sz="1100" b="1" dirty="0">
                          <a:solidFill>
                            <a:schemeClr val="tx1"/>
                          </a:solidFill>
                        </a:rPr>
                        <a:t>サービスの具体的内容</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r>
                        <a:rPr kumimoji="1" lang="ja-JP" altLang="en-US" sz="1100" dirty="0"/>
                        <a:t>（具体的なカリキュラム、プログラムの内容を記載してください）</a:t>
                      </a:r>
                      <a:endParaRPr kumimoji="1" lang="en-US" altLang="ja-JP" sz="1100" dirty="0"/>
                    </a:p>
                    <a:p>
                      <a:r>
                        <a:rPr kumimoji="1" lang="ja-JP" altLang="en-US" sz="1100" dirty="0"/>
                        <a:t>（通所型の場合、サービス利用者の送迎方法も記載してください）</a:t>
                      </a:r>
                      <a:endParaRPr kumimoji="1" lang="en-US" altLang="ja-JP"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152168842"/>
                  </a:ext>
                </a:extLst>
              </a:tr>
              <a:tr h="923489">
                <a:tc>
                  <a:txBody>
                    <a:bodyPr/>
                    <a:lstStyle/>
                    <a:p>
                      <a:r>
                        <a:rPr kumimoji="1" lang="ja-JP" altLang="en-US" sz="1100" b="1" dirty="0">
                          <a:solidFill>
                            <a:schemeClr val="tx1"/>
                          </a:solidFill>
                        </a:rPr>
                        <a:t>実証実験を実施するにあたって想定されるリスクや障害とその対策</a:t>
                      </a:r>
                      <a:endParaRPr kumimoji="1" lang="en-US" altLang="ja-JP" sz="1100" b="1" dirty="0">
                        <a:solidFill>
                          <a:schemeClr val="tx1"/>
                        </a:solidFill>
                      </a:endParaRPr>
                    </a:p>
                    <a:p>
                      <a:r>
                        <a:rPr kumimoji="1" lang="ja-JP" altLang="en-US" sz="1050" b="0" dirty="0">
                          <a:solidFill>
                            <a:schemeClr val="tx1"/>
                          </a:solidFill>
                        </a:rPr>
                        <a:t>（安全管理措置として適切な保険に加入することは業務仕様書に含まれています）</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solidFill>
                      <a:schemeClr val="accent5">
                        <a:lumMod val="20000"/>
                        <a:lumOff val="80000"/>
                      </a:schemeClr>
                    </a:solidFill>
                  </a:tcPr>
                </a:tc>
                <a:tc>
                  <a:txBody>
                    <a:bodyPr/>
                    <a:lstStyle/>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en-US" altLang="ja-JP" sz="1100" dirty="0"/>
                    </a:p>
                    <a:p>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810228881"/>
                  </a:ext>
                </a:extLst>
              </a:tr>
            </a:tbl>
          </a:graphicData>
        </a:graphic>
      </p:graphicFrame>
    </p:spTree>
    <p:extLst>
      <p:ext uri="{BB962C8B-B14F-4D97-AF65-F5344CB8AC3E}">
        <p14:creationId xmlns:p14="http://schemas.microsoft.com/office/powerpoint/2010/main" val="1980534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03BC074C-D11F-0FCD-226A-03EAB540F4BF}"/>
              </a:ext>
            </a:extLst>
          </p:cNvPr>
          <p:cNvSpPr>
            <a:spLocks noGrp="1"/>
          </p:cNvSpPr>
          <p:nvPr>
            <p:ph type="sldNum" sz="quarter" idx="11"/>
          </p:nvPr>
        </p:nvSpPr>
        <p:spPr/>
        <p:txBody>
          <a:bodyPr/>
          <a:lstStyle/>
          <a:p>
            <a:fld id="{AA5FCFE5-FE56-4EF1-80A8-07776887C2A1}" type="slidenum">
              <a:rPr lang="ja-JP" altLang="en-US" smtClean="0"/>
              <a:pPr/>
              <a:t>4</a:t>
            </a:fld>
            <a:endParaRPr lang="ja-JP" altLang="en-US"/>
          </a:p>
        </p:txBody>
      </p:sp>
      <p:sp>
        <p:nvSpPr>
          <p:cNvPr id="5" name="タイトル 4">
            <a:extLst>
              <a:ext uri="{FF2B5EF4-FFF2-40B4-BE49-F238E27FC236}">
                <a16:creationId xmlns:a16="http://schemas.microsoft.com/office/drawing/2014/main" id="{B9615031-7C1E-6E29-41CE-9034F1743B6C}"/>
              </a:ext>
            </a:extLst>
          </p:cNvPr>
          <p:cNvSpPr>
            <a:spLocks noGrp="1"/>
          </p:cNvSpPr>
          <p:nvPr>
            <p:ph type="title"/>
          </p:nvPr>
        </p:nvSpPr>
        <p:spPr/>
        <p:txBody>
          <a:bodyPr/>
          <a:lstStyle/>
          <a:p>
            <a:r>
              <a:rPr kumimoji="1" lang="en-US" altLang="ja-JP" dirty="0"/>
              <a:t>3</a:t>
            </a:r>
            <a:r>
              <a:rPr kumimoji="1" lang="ja-JP" altLang="en-US" dirty="0"/>
              <a:t>．実証実験</a:t>
            </a:r>
            <a:r>
              <a:rPr lang="ja-JP" altLang="en-US" dirty="0"/>
              <a:t>プロジェクトのサービス内容（</a:t>
            </a:r>
            <a:r>
              <a:rPr kumimoji="1" lang="ja-JP" altLang="en-US" dirty="0"/>
              <a:t>スキーム図）</a:t>
            </a:r>
          </a:p>
        </p:txBody>
      </p:sp>
      <p:sp>
        <p:nvSpPr>
          <p:cNvPr id="6" name="正方形/長方形 5">
            <a:extLst>
              <a:ext uri="{FF2B5EF4-FFF2-40B4-BE49-F238E27FC236}">
                <a16:creationId xmlns:a16="http://schemas.microsoft.com/office/drawing/2014/main" id="{A64320FB-CB17-2256-3F24-9BD81D697EF9}"/>
              </a:ext>
            </a:extLst>
          </p:cNvPr>
          <p:cNvSpPr/>
          <p:nvPr/>
        </p:nvSpPr>
        <p:spPr bwMode="gray">
          <a:xfrm>
            <a:off x="502650" y="1049599"/>
            <a:ext cx="9074150" cy="5164934"/>
          </a:xfrm>
          <a:prstGeom prst="rect">
            <a:avLst/>
          </a:prstGeom>
          <a:solidFill>
            <a:schemeClr val="bg1"/>
          </a:solidFill>
          <a:ln w="6350">
            <a:solidFill>
              <a:srgbClr val="A7A8AA"/>
            </a:solidFill>
            <a:miter lim="800000"/>
            <a:headEnd/>
            <a:tailEnd/>
          </a:ln>
        </p:spPr>
        <p:txBody>
          <a:bodyPr lIns="72000" tIns="72000" rIns="72000" bIns="72000" rtlCol="0" anchor="t"/>
          <a:lstStyle/>
          <a:p>
            <a:pPr marL="88900" defTabSz="762000" eaLnBrk="0" hangingPunct="0">
              <a:lnSpc>
                <a:spcPct val="106000"/>
              </a:lnSpc>
              <a:spcBef>
                <a:spcPts val="0"/>
              </a:spcBef>
            </a:pPr>
            <a:r>
              <a:rPr kumimoji="1" lang="ja-JP" altLang="en-US" sz="1200" dirty="0">
                <a:solidFill>
                  <a:prstClr val="black"/>
                </a:solidFill>
                <a:latin typeface="+mn-lt"/>
              </a:rPr>
              <a:t>（サービス内容のスキーム</a:t>
            </a:r>
            <a:r>
              <a:rPr kumimoji="1" lang="ja-JP" altLang="en-US" sz="1200" b="0" i="0" u="none" strike="noStrike" kern="1200" cap="none" spc="0" normalizeH="0" baseline="0" noProof="0" dirty="0">
                <a:ln>
                  <a:noFill/>
                </a:ln>
                <a:solidFill>
                  <a:prstClr val="black"/>
                </a:solidFill>
                <a:effectLst/>
                <a:uLnTx/>
                <a:uFillTx/>
                <a:latin typeface="+mn-lt"/>
                <a:ea typeface="+mn-ea"/>
                <a:cs typeface="+mn-cs"/>
              </a:rPr>
              <a:t>について、</a:t>
            </a:r>
            <a:r>
              <a:rPr kumimoji="1" lang="ja-JP" altLang="en-US" sz="1200" dirty="0"/>
              <a:t>図や写真などを用いて説明してください）</a:t>
            </a:r>
            <a:endParaRPr kumimoji="1" lang="en-US" altLang="ja-JP" sz="1200" dirty="0"/>
          </a:p>
        </p:txBody>
      </p:sp>
    </p:spTree>
    <p:extLst>
      <p:ext uri="{BB962C8B-B14F-4D97-AF65-F5344CB8AC3E}">
        <p14:creationId xmlns:p14="http://schemas.microsoft.com/office/powerpoint/2010/main" val="1940298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2D454BC-F326-161C-7E42-D893B1635B51}"/>
              </a:ext>
            </a:extLst>
          </p:cNvPr>
          <p:cNvSpPr>
            <a:spLocks noGrp="1"/>
          </p:cNvSpPr>
          <p:nvPr>
            <p:ph type="sldNum" sz="quarter" idx="11"/>
          </p:nvPr>
        </p:nvSpPr>
        <p:spPr/>
        <p:txBody>
          <a:bodyPr/>
          <a:lstStyle/>
          <a:p>
            <a:fld id="{AA5FCFE5-FE56-4EF1-80A8-07776887C2A1}" type="slidenum">
              <a:rPr lang="ja-JP" altLang="en-US" smtClean="0"/>
              <a:pPr/>
              <a:t>5</a:t>
            </a:fld>
            <a:endParaRPr lang="ja-JP" altLang="en-US"/>
          </a:p>
        </p:txBody>
      </p:sp>
      <p:sp>
        <p:nvSpPr>
          <p:cNvPr id="5" name="タイトル 4">
            <a:extLst>
              <a:ext uri="{FF2B5EF4-FFF2-40B4-BE49-F238E27FC236}">
                <a16:creationId xmlns:a16="http://schemas.microsoft.com/office/drawing/2014/main" id="{603FCB62-F557-556E-BF06-11784608AA92}"/>
              </a:ext>
            </a:extLst>
          </p:cNvPr>
          <p:cNvSpPr>
            <a:spLocks noGrp="1"/>
          </p:cNvSpPr>
          <p:nvPr>
            <p:ph type="title"/>
          </p:nvPr>
        </p:nvSpPr>
        <p:spPr/>
        <p:txBody>
          <a:bodyPr/>
          <a:lstStyle/>
          <a:p>
            <a:r>
              <a:rPr lang="ja-JP" altLang="en-US" dirty="0"/>
              <a:t>４</a:t>
            </a:r>
            <a:r>
              <a:rPr kumimoji="1" lang="ja-JP" altLang="en-US" dirty="0"/>
              <a:t>．</a:t>
            </a:r>
            <a:r>
              <a:rPr lang="ja-JP" altLang="en-US" dirty="0"/>
              <a:t>実証実験プロジェクト</a:t>
            </a:r>
            <a:r>
              <a:rPr kumimoji="1" lang="ja-JP" altLang="en-US" dirty="0"/>
              <a:t>の実施体制①</a:t>
            </a:r>
          </a:p>
        </p:txBody>
      </p:sp>
      <p:graphicFrame>
        <p:nvGraphicFramePr>
          <p:cNvPr id="18" name="表 18">
            <a:extLst>
              <a:ext uri="{FF2B5EF4-FFF2-40B4-BE49-F238E27FC236}">
                <a16:creationId xmlns:a16="http://schemas.microsoft.com/office/drawing/2014/main" id="{9C574506-2C1D-9312-9EC2-E632D460BDF1}"/>
              </a:ext>
            </a:extLst>
          </p:cNvPr>
          <p:cNvGraphicFramePr>
            <a:graphicFrameLocks noGrp="1"/>
          </p:cNvGraphicFramePr>
          <p:nvPr>
            <p:extLst>
              <p:ext uri="{D42A27DB-BD31-4B8C-83A1-F6EECF244321}">
                <p14:modId xmlns:p14="http://schemas.microsoft.com/office/powerpoint/2010/main" val="2875246779"/>
              </p:ext>
            </p:extLst>
          </p:nvPr>
        </p:nvGraphicFramePr>
        <p:xfrm>
          <a:off x="417000" y="814362"/>
          <a:ext cx="9158818" cy="2066053"/>
        </p:xfrm>
        <a:graphic>
          <a:graphicData uri="http://schemas.openxmlformats.org/drawingml/2006/table">
            <a:tbl>
              <a:tblPr firstRow="1" bandRow="1">
                <a:tableStyleId>{5940675A-B579-460E-94D1-54222C63F5DA}</a:tableStyleId>
              </a:tblPr>
              <a:tblGrid>
                <a:gridCol w="1953667">
                  <a:extLst>
                    <a:ext uri="{9D8B030D-6E8A-4147-A177-3AD203B41FA5}">
                      <a16:colId xmlns:a16="http://schemas.microsoft.com/office/drawing/2014/main" val="1144192339"/>
                    </a:ext>
                  </a:extLst>
                </a:gridCol>
                <a:gridCol w="4844009">
                  <a:extLst>
                    <a:ext uri="{9D8B030D-6E8A-4147-A177-3AD203B41FA5}">
                      <a16:colId xmlns:a16="http://schemas.microsoft.com/office/drawing/2014/main" val="1122360502"/>
                    </a:ext>
                  </a:extLst>
                </a:gridCol>
                <a:gridCol w="2361142">
                  <a:extLst>
                    <a:ext uri="{9D8B030D-6E8A-4147-A177-3AD203B41FA5}">
                      <a16:colId xmlns:a16="http://schemas.microsoft.com/office/drawing/2014/main" val="978058101"/>
                    </a:ext>
                  </a:extLst>
                </a:gridCol>
              </a:tblGrid>
              <a:tr h="258164">
                <a:tc>
                  <a:txBody>
                    <a:bodyPr/>
                    <a:lstStyle/>
                    <a:p>
                      <a:pPr algn="ctr"/>
                      <a:r>
                        <a:rPr kumimoji="1" lang="ja-JP" altLang="en-US" sz="1200" b="1" dirty="0"/>
                        <a:t>実施者</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プロジェクト内での役割</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類似の事業経験</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43225415"/>
                  </a:ext>
                </a:extLst>
              </a:tr>
              <a:tr h="603013">
                <a:tc>
                  <a:txBody>
                    <a:bodyPr/>
                    <a:lstStyle/>
                    <a:p>
                      <a:pPr algn="ctr"/>
                      <a:r>
                        <a:rPr kumimoji="1" lang="en-US" altLang="ja-JP" sz="1200" dirty="0"/>
                        <a:t>A</a:t>
                      </a:r>
                      <a:r>
                        <a:rPr kumimoji="1" lang="ja-JP" altLang="en-US" sz="1200" dirty="0"/>
                        <a:t>社（代表事業者）</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（実証実験のプログラムの実施、進捗管理等具体的な役割を記載してください）</a:t>
                      </a:r>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（類似の事業経験の有無やその際の内容を記載してください）</a:t>
                      </a:r>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79140646"/>
                  </a:ext>
                </a:extLst>
              </a:tr>
              <a:tr h="525077">
                <a:tc>
                  <a:txBody>
                    <a:bodyPr/>
                    <a:lstStyle/>
                    <a:p>
                      <a:pPr algn="ctr"/>
                      <a:r>
                        <a:rPr kumimoji="1" lang="en-US" altLang="ja-JP" sz="1200" dirty="0"/>
                        <a:t>B</a:t>
                      </a:r>
                      <a:r>
                        <a:rPr kumimoji="1" lang="ja-JP" altLang="en-US" sz="1200" dirty="0"/>
                        <a:t>社（構成員）</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665401759"/>
                  </a:ext>
                </a:extLst>
              </a:tr>
              <a:tr h="525077">
                <a:tc>
                  <a:txBody>
                    <a:bodyPr/>
                    <a:lstStyle/>
                    <a:p>
                      <a:pPr algn="ctr"/>
                      <a:r>
                        <a:rPr kumimoji="1" lang="en-US" altLang="ja-JP" sz="1200" dirty="0"/>
                        <a:t>C</a:t>
                      </a:r>
                      <a:r>
                        <a:rPr kumimoji="1" lang="ja-JP" altLang="en-US" sz="1200" dirty="0"/>
                        <a:t>社（構成員）</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842503193"/>
                  </a:ext>
                </a:extLst>
              </a:tr>
            </a:tbl>
          </a:graphicData>
        </a:graphic>
      </p:graphicFrame>
      <p:graphicFrame>
        <p:nvGraphicFramePr>
          <p:cNvPr id="19" name="表 18">
            <a:extLst>
              <a:ext uri="{FF2B5EF4-FFF2-40B4-BE49-F238E27FC236}">
                <a16:creationId xmlns:a16="http://schemas.microsoft.com/office/drawing/2014/main" id="{EF88AC1F-DC2C-DCBE-980D-0834DEFACA8B}"/>
              </a:ext>
            </a:extLst>
          </p:cNvPr>
          <p:cNvGraphicFramePr>
            <a:graphicFrameLocks noGrp="1"/>
          </p:cNvGraphicFramePr>
          <p:nvPr>
            <p:extLst>
              <p:ext uri="{D42A27DB-BD31-4B8C-83A1-F6EECF244321}">
                <p14:modId xmlns:p14="http://schemas.microsoft.com/office/powerpoint/2010/main" val="945781667"/>
              </p:ext>
            </p:extLst>
          </p:nvPr>
        </p:nvGraphicFramePr>
        <p:xfrm>
          <a:off x="417000" y="3013842"/>
          <a:ext cx="9202227" cy="1927487"/>
        </p:xfrm>
        <a:graphic>
          <a:graphicData uri="http://schemas.openxmlformats.org/drawingml/2006/table">
            <a:tbl>
              <a:tblPr firstRow="1" bandRow="1">
                <a:tableStyleId>{5940675A-B579-460E-94D1-54222C63F5DA}</a:tableStyleId>
              </a:tblPr>
              <a:tblGrid>
                <a:gridCol w="1988609">
                  <a:extLst>
                    <a:ext uri="{9D8B030D-6E8A-4147-A177-3AD203B41FA5}">
                      <a16:colId xmlns:a16="http://schemas.microsoft.com/office/drawing/2014/main" val="1144192339"/>
                    </a:ext>
                  </a:extLst>
                </a:gridCol>
                <a:gridCol w="7213618">
                  <a:extLst>
                    <a:ext uri="{9D8B030D-6E8A-4147-A177-3AD203B41FA5}">
                      <a16:colId xmlns:a16="http://schemas.microsoft.com/office/drawing/2014/main" val="1122360502"/>
                    </a:ext>
                  </a:extLst>
                </a:gridCol>
              </a:tblGrid>
              <a:tr h="0">
                <a:tc>
                  <a:txBody>
                    <a:bodyPr/>
                    <a:lstStyle/>
                    <a:p>
                      <a:pPr algn="ctr"/>
                      <a:r>
                        <a:rPr kumimoji="1" lang="ja-JP" altLang="en-US" sz="1200" b="1" dirty="0"/>
                        <a:t>協力・連携先</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協力内容・連携内容</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43225415"/>
                  </a:ext>
                </a:extLst>
              </a:tr>
              <a:tr h="603013">
                <a:tc>
                  <a:txBody>
                    <a:bodyPr/>
                    <a:lstStyle/>
                    <a:p>
                      <a:pPr algn="ctr"/>
                      <a:r>
                        <a:rPr kumimoji="1" lang="en-US" altLang="ja-JP" sz="1200" dirty="0"/>
                        <a:t>D</a:t>
                      </a:r>
                      <a:r>
                        <a:rPr kumimoji="1" lang="ja-JP" altLang="en-US" sz="1200" dirty="0"/>
                        <a:t>団体</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（ボランティアとのマッチング、●●の提供など実証実験プロジェクトにおける協力、連携内容を記載してください）</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79140646"/>
                  </a:ext>
                </a:extLst>
              </a:tr>
              <a:tr h="525077">
                <a:tc>
                  <a:txBody>
                    <a:bodyPr/>
                    <a:lstStyle/>
                    <a:p>
                      <a:pPr algn="ctr"/>
                      <a:r>
                        <a:rPr kumimoji="1" lang="en-US" altLang="ja-JP" sz="1200" dirty="0"/>
                        <a:t>E</a:t>
                      </a:r>
                      <a:r>
                        <a:rPr kumimoji="1" lang="ja-JP" altLang="en-US" sz="1200" dirty="0"/>
                        <a:t>事業所（個人事業主）</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（例：●●の場の提供）</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665401759"/>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ctr"/>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842503193"/>
                  </a:ext>
                </a:extLst>
              </a:tr>
            </a:tbl>
          </a:graphicData>
        </a:graphic>
      </p:graphicFrame>
      <p:graphicFrame>
        <p:nvGraphicFramePr>
          <p:cNvPr id="20" name="表 19">
            <a:extLst>
              <a:ext uri="{FF2B5EF4-FFF2-40B4-BE49-F238E27FC236}">
                <a16:creationId xmlns:a16="http://schemas.microsoft.com/office/drawing/2014/main" id="{EE139948-71A5-8636-58D3-EC0FC205315D}"/>
              </a:ext>
            </a:extLst>
          </p:cNvPr>
          <p:cNvGraphicFramePr>
            <a:graphicFrameLocks noGrp="1"/>
          </p:cNvGraphicFramePr>
          <p:nvPr>
            <p:extLst>
              <p:ext uri="{D42A27DB-BD31-4B8C-83A1-F6EECF244321}">
                <p14:modId xmlns:p14="http://schemas.microsoft.com/office/powerpoint/2010/main" val="1686064852"/>
              </p:ext>
            </p:extLst>
          </p:nvPr>
        </p:nvGraphicFramePr>
        <p:xfrm>
          <a:off x="417000" y="5074756"/>
          <a:ext cx="9202227" cy="1277545"/>
        </p:xfrm>
        <a:graphic>
          <a:graphicData uri="http://schemas.openxmlformats.org/drawingml/2006/table">
            <a:tbl>
              <a:tblPr firstRow="1" bandRow="1">
                <a:tableStyleId>{5940675A-B579-460E-94D1-54222C63F5DA}</a:tableStyleId>
              </a:tblPr>
              <a:tblGrid>
                <a:gridCol w="1971677">
                  <a:extLst>
                    <a:ext uri="{9D8B030D-6E8A-4147-A177-3AD203B41FA5}">
                      <a16:colId xmlns:a16="http://schemas.microsoft.com/office/drawing/2014/main" val="1144192339"/>
                    </a:ext>
                  </a:extLst>
                </a:gridCol>
                <a:gridCol w="7230550">
                  <a:extLst>
                    <a:ext uri="{9D8B030D-6E8A-4147-A177-3AD203B41FA5}">
                      <a16:colId xmlns:a16="http://schemas.microsoft.com/office/drawing/2014/main" val="1122360502"/>
                    </a:ext>
                  </a:extLst>
                </a:gridCol>
              </a:tblGrid>
              <a:tr h="353996">
                <a:tc>
                  <a:txBody>
                    <a:bodyPr/>
                    <a:lstStyle/>
                    <a:p>
                      <a:pPr algn="ctr"/>
                      <a:r>
                        <a:rPr kumimoji="1" lang="ja-JP" altLang="en-US" sz="1200" b="1" dirty="0"/>
                        <a:t>連携する市町村名</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協力内容・連携内容</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43225415"/>
                  </a:ext>
                </a:extLst>
              </a:tr>
              <a:tr h="923549">
                <a:tc>
                  <a:txBody>
                    <a:bodyPr/>
                    <a:lstStyle/>
                    <a:p>
                      <a:pPr algn="ctr"/>
                      <a:r>
                        <a:rPr kumimoji="1" lang="ja-JP" altLang="en-US" sz="1200" dirty="0"/>
                        <a:t>●●●市</a:t>
                      </a:r>
                      <a:endParaRPr kumimoji="1" lang="en-US" altLang="ja-JP" sz="1200" dirty="0"/>
                    </a:p>
                    <a:p>
                      <a:pPr algn="ctr"/>
                      <a:r>
                        <a:rPr kumimoji="1" lang="ja-JP" altLang="en-US" sz="1200" dirty="0"/>
                        <a:t>（●●●課）</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（●●の提供など、実証実験プロジェクトにおける協力、連携内容を記載してください）</a:t>
                      </a:r>
                      <a:endParaRPr kumimoji="1" lang="en-US" altLang="ja-JP" sz="1100" dirty="0"/>
                    </a:p>
                    <a:p>
                      <a:pPr algn="l"/>
                      <a:endParaRPr kumimoji="1" lang="en-US" altLang="ja-JP" sz="1100" dirty="0"/>
                    </a:p>
                    <a:p>
                      <a:pPr algn="l"/>
                      <a:endParaRPr kumimoji="1" lang="en-US" altLang="ja-JP" sz="1200" dirty="0"/>
                    </a:p>
                    <a:p>
                      <a:pPr algn="l"/>
                      <a:endParaRPr kumimoji="1" lang="ja-JP" altLang="en-US"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79140646"/>
                  </a:ext>
                </a:extLst>
              </a:tr>
            </a:tbl>
          </a:graphicData>
        </a:graphic>
      </p:graphicFrame>
      <p:sp>
        <p:nvSpPr>
          <p:cNvPr id="2" name="四角形: 角を丸くする 1">
            <a:extLst>
              <a:ext uri="{FF2B5EF4-FFF2-40B4-BE49-F238E27FC236}">
                <a16:creationId xmlns:a16="http://schemas.microsoft.com/office/drawing/2014/main" id="{EC97B991-3606-77C9-893E-53051EA879EA}"/>
              </a:ext>
            </a:extLst>
          </p:cNvPr>
          <p:cNvSpPr/>
          <p:nvPr/>
        </p:nvSpPr>
        <p:spPr bwMode="gray">
          <a:xfrm>
            <a:off x="417000" y="6466961"/>
            <a:ext cx="6330481" cy="302354"/>
          </a:xfrm>
          <a:prstGeom prst="roundRect">
            <a:avLst/>
          </a:prstGeom>
          <a:noFill/>
          <a:ln w="6350" algn="ctr">
            <a:noFill/>
            <a:prstDash val="sysDash"/>
            <a:miter lim="800000"/>
            <a:headEnd type="oval" w="med" len="med"/>
            <a:tailEnd type="oval"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marR="0" indent="-171450" defTabSz="990564" rtl="0" eaLnBrk="1" fontAlgn="auto" latinLnBrk="0" hangingPunct="1">
              <a:lnSpc>
                <a:spcPct val="100000"/>
              </a:lnSpc>
              <a:spcBef>
                <a:spcPts val="0"/>
              </a:spcBef>
              <a:spcAft>
                <a:spcPts val="0"/>
              </a:spcAft>
              <a:buClrTx/>
              <a:buSzPct val="100000"/>
              <a:buFont typeface="Wingdings" panose="05000000000000000000" pitchFamily="2" charset="2"/>
              <a:buChar char="Ø"/>
              <a:tabLst/>
            </a:pPr>
            <a:r>
              <a:rPr kumimoji="1" lang="ja-JP" altLang="en-US" sz="1050" dirty="0">
                <a:latin typeface="+mn-lt"/>
              </a:rPr>
              <a:t>実施者については、代表事業者、構成員の区分も括弧書きで記入してください。。</a:t>
            </a:r>
            <a:endParaRPr kumimoji="1" lang="en-US" altLang="ja-JP" sz="1050" dirty="0">
              <a:latin typeface="+mn-lt"/>
            </a:endParaRPr>
          </a:p>
        </p:txBody>
      </p:sp>
    </p:spTree>
    <p:extLst>
      <p:ext uri="{BB962C8B-B14F-4D97-AF65-F5344CB8AC3E}">
        <p14:creationId xmlns:p14="http://schemas.microsoft.com/office/powerpoint/2010/main" val="14541575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82D454BC-F326-161C-7E42-D893B1635B51}"/>
              </a:ext>
            </a:extLst>
          </p:cNvPr>
          <p:cNvSpPr>
            <a:spLocks noGrp="1"/>
          </p:cNvSpPr>
          <p:nvPr>
            <p:ph type="sldNum" sz="quarter" idx="11"/>
          </p:nvPr>
        </p:nvSpPr>
        <p:spPr/>
        <p:txBody>
          <a:bodyPr/>
          <a:lstStyle/>
          <a:p>
            <a:fld id="{AA5FCFE5-FE56-4EF1-80A8-07776887C2A1}" type="slidenum">
              <a:rPr lang="ja-JP" altLang="en-US" smtClean="0"/>
              <a:pPr/>
              <a:t>6</a:t>
            </a:fld>
            <a:endParaRPr lang="ja-JP" altLang="en-US"/>
          </a:p>
        </p:txBody>
      </p:sp>
      <p:sp>
        <p:nvSpPr>
          <p:cNvPr id="5" name="タイトル 4">
            <a:extLst>
              <a:ext uri="{FF2B5EF4-FFF2-40B4-BE49-F238E27FC236}">
                <a16:creationId xmlns:a16="http://schemas.microsoft.com/office/drawing/2014/main" id="{603FCB62-F557-556E-BF06-11784608AA92}"/>
              </a:ext>
            </a:extLst>
          </p:cNvPr>
          <p:cNvSpPr>
            <a:spLocks noGrp="1"/>
          </p:cNvSpPr>
          <p:nvPr>
            <p:ph type="title"/>
          </p:nvPr>
        </p:nvSpPr>
        <p:spPr/>
        <p:txBody>
          <a:bodyPr/>
          <a:lstStyle/>
          <a:p>
            <a:r>
              <a:rPr lang="ja-JP" altLang="en-US" dirty="0"/>
              <a:t>４</a:t>
            </a:r>
            <a:r>
              <a:rPr kumimoji="1" lang="ja-JP" altLang="en-US" dirty="0"/>
              <a:t>．</a:t>
            </a:r>
            <a:r>
              <a:rPr lang="ja-JP" altLang="en-US" dirty="0"/>
              <a:t>実証実験プロジェクト</a:t>
            </a:r>
            <a:r>
              <a:rPr kumimoji="1" lang="ja-JP" altLang="en-US" dirty="0"/>
              <a:t>の実施体制②</a:t>
            </a:r>
          </a:p>
        </p:txBody>
      </p:sp>
      <p:graphicFrame>
        <p:nvGraphicFramePr>
          <p:cNvPr id="18" name="表 18">
            <a:extLst>
              <a:ext uri="{FF2B5EF4-FFF2-40B4-BE49-F238E27FC236}">
                <a16:creationId xmlns:a16="http://schemas.microsoft.com/office/drawing/2014/main" id="{9C574506-2C1D-9312-9EC2-E632D460BDF1}"/>
              </a:ext>
            </a:extLst>
          </p:cNvPr>
          <p:cNvGraphicFramePr>
            <a:graphicFrameLocks noGrp="1"/>
          </p:cNvGraphicFramePr>
          <p:nvPr>
            <p:extLst>
              <p:ext uri="{D42A27DB-BD31-4B8C-83A1-F6EECF244321}">
                <p14:modId xmlns:p14="http://schemas.microsoft.com/office/powerpoint/2010/main" val="2191774991"/>
              </p:ext>
            </p:extLst>
          </p:nvPr>
        </p:nvGraphicFramePr>
        <p:xfrm>
          <a:off x="417000" y="1263095"/>
          <a:ext cx="9158818" cy="3800271"/>
        </p:xfrm>
        <a:graphic>
          <a:graphicData uri="http://schemas.openxmlformats.org/drawingml/2006/table">
            <a:tbl>
              <a:tblPr firstRow="1" bandRow="1">
                <a:tableStyleId>{5940675A-B579-460E-94D1-54222C63F5DA}</a:tableStyleId>
              </a:tblPr>
              <a:tblGrid>
                <a:gridCol w="1953667">
                  <a:extLst>
                    <a:ext uri="{9D8B030D-6E8A-4147-A177-3AD203B41FA5}">
                      <a16:colId xmlns:a16="http://schemas.microsoft.com/office/drawing/2014/main" val="1144192339"/>
                    </a:ext>
                  </a:extLst>
                </a:gridCol>
                <a:gridCol w="4844009">
                  <a:extLst>
                    <a:ext uri="{9D8B030D-6E8A-4147-A177-3AD203B41FA5}">
                      <a16:colId xmlns:a16="http://schemas.microsoft.com/office/drawing/2014/main" val="1122360502"/>
                    </a:ext>
                  </a:extLst>
                </a:gridCol>
                <a:gridCol w="2361142">
                  <a:extLst>
                    <a:ext uri="{9D8B030D-6E8A-4147-A177-3AD203B41FA5}">
                      <a16:colId xmlns:a16="http://schemas.microsoft.com/office/drawing/2014/main" val="978058101"/>
                    </a:ext>
                  </a:extLst>
                </a:gridCol>
              </a:tblGrid>
              <a:tr h="258164">
                <a:tc>
                  <a:txBody>
                    <a:bodyPr/>
                    <a:lstStyle/>
                    <a:p>
                      <a:pPr algn="ctr"/>
                      <a:r>
                        <a:rPr kumimoji="1" lang="ja-JP" altLang="en-US" sz="1200" b="1" dirty="0"/>
                        <a:t>担当者</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プロジェクト内での役割</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主な業務実績・資格</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43225415"/>
                  </a:ext>
                </a:extLst>
              </a:tr>
              <a:tr h="603013">
                <a:tc>
                  <a:txBody>
                    <a:bodyPr/>
                    <a:lstStyle/>
                    <a:p>
                      <a:pPr algn="ctr"/>
                      <a:r>
                        <a:rPr kumimoji="1" lang="en-US" altLang="ja-JP" sz="1200" dirty="0"/>
                        <a:t>【</a:t>
                      </a:r>
                      <a:r>
                        <a:rPr kumimoji="1" lang="ja-JP" altLang="en-US" sz="1200" dirty="0"/>
                        <a:t>業務責任者</a:t>
                      </a:r>
                      <a:r>
                        <a:rPr kumimoji="1" lang="en-US" altLang="ja-JP" sz="1200" dirty="0"/>
                        <a:t>】</a:t>
                      </a:r>
                    </a:p>
                    <a:p>
                      <a:pPr algn="ctr"/>
                      <a:r>
                        <a:rPr kumimoji="1" lang="en-US" altLang="ja-JP" sz="1200" dirty="0"/>
                        <a:t>A</a:t>
                      </a:r>
                      <a:r>
                        <a:rPr kumimoji="1" lang="ja-JP" altLang="en-US" sz="1200" dirty="0"/>
                        <a:t>社　●●　太郎</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r>
                        <a:rPr kumimoji="1" lang="ja-JP" altLang="en-US" sz="1100" dirty="0"/>
                        <a:t>（例：健康運動指導士、</a:t>
                      </a:r>
                      <a:r>
                        <a:rPr kumimoji="1" lang="en-US" altLang="ja-JP" sz="1100" dirty="0"/>
                        <a:t>A</a:t>
                      </a:r>
                      <a:r>
                        <a:rPr kumimoji="1" lang="ja-JP" altLang="en-US" sz="1100" dirty="0"/>
                        <a:t>社にて●年●●業務に従事、●●市発注の令和●年度●●事業を担当）</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79140646"/>
                  </a:ext>
                </a:extLst>
              </a:tr>
              <a:tr h="525077">
                <a:tc>
                  <a:txBody>
                    <a:bodyPr/>
                    <a:lstStyle/>
                    <a:p>
                      <a:pPr algn="ctr"/>
                      <a:r>
                        <a:rPr kumimoji="1" lang="en-US" altLang="ja-JP" sz="1200" dirty="0"/>
                        <a:t>【</a:t>
                      </a:r>
                      <a:r>
                        <a:rPr kumimoji="1" lang="ja-JP" altLang="en-US" sz="1200" dirty="0"/>
                        <a:t>●●担当</a:t>
                      </a:r>
                      <a:r>
                        <a:rPr kumimoji="1" lang="en-US" altLang="ja-JP" sz="1200" dirty="0"/>
                        <a:t>】</a:t>
                      </a:r>
                    </a:p>
                    <a:p>
                      <a:pPr algn="ctr"/>
                      <a:r>
                        <a:rPr kumimoji="1" lang="en-US" altLang="ja-JP" sz="1200" dirty="0"/>
                        <a:t>B</a:t>
                      </a:r>
                      <a:r>
                        <a:rPr kumimoji="1" lang="ja-JP" altLang="en-US" sz="1200" dirty="0"/>
                        <a:t>社　●●　花子</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665401759"/>
                  </a:ext>
                </a:extLst>
              </a:tr>
              <a:tr h="525077">
                <a:tc>
                  <a:txBody>
                    <a:bodyPr/>
                    <a:lstStyle/>
                    <a:p>
                      <a:pPr algn="ctr"/>
                      <a:r>
                        <a:rPr kumimoji="1" lang="en-US" altLang="ja-JP" sz="1200" dirty="0"/>
                        <a:t>【</a:t>
                      </a:r>
                      <a:r>
                        <a:rPr kumimoji="1" lang="ja-JP" altLang="en-US" sz="1200" dirty="0"/>
                        <a:t>●●担当</a:t>
                      </a:r>
                      <a:r>
                        <a:rPr kumimoji="1" lang="en-US" altLang="ja-JP" sz="1200" dirty="0"/>
                        <a:t>】</a:t>
                      </a:r>
                    </a:p>
                    <a:p>
                      <a:pPr algn="ctr"/>
                      <a:r>
                        <a:rPr kumimoji="1" lang="en-US" altLang="ja-JP" sz="1200" dirty="0"/>
                        <a:t>A</a:t>
                      </a:r>
                      <a:r>
                        <a:rPr kumimoji="1" lang="ja-JP" altLang="en-US" sz="1200" dirty="0"/>
                        <a:t>社　●●　次郎</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842503193"/>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721580917"/>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1462901794"/>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4285170898"/>
                  </a:ext>
                </a:extLst>
              </a:tr>
            </a:tbl>
          </a:graphicData>
        </a:graphic>
      </p:graphicFrame>
      <p:sp>
        <p:nvSpPr>
          <p:cNvPr id="2" name="四角形: 角を丸くする 1">
            <a:extLst>
              <a:ext uri="{FF2B5EF4-FFF2-40B4-BE49-F238E27FC236}">
                <a16:creationId xmlns:a16="http://schemas.microsoft.com/office/drawing/2014/main" id="{24517086-EC12-9BEE-71E7-BFDF628C2342}"/>
              </a:ext>
            </a:extLst>
          </p:cNvPr>
          <p:cNvSpPr/>
          <p:nvPr/>
        </p:nvSpPr>
        <p:spPr bwMode="gray">
          <a:xfrm>
            <a:off x="510133" y="6386264"/>
            <a:ext cx="6330481" cy="302354"/>
          </a:xfrm>
          <a:prstGeom prst="roundRect">
            <a:avLst/>
          </a:prstGeom>
          <a:noFill/>
          <a:ln w="6350" algn="ctr">
            <a:noFill/>
            <a:prstDash val="sysDash"/>
            <a:miter lim="800000"/>
            <a:headEnd type="oval" w="med" len="med"/>
            <a:tailEnd type="oval"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171450" marR="0" indent="-171450" defTabSz="990564" rtl="0" eaLnBrk="1" fontAlgn="auto" latinLnBrk="0" hangingPunct="1">
              <a:lnSpc>
                <a:spcPct val="100000"/>
              </a:lnSpc>
              <a:spcBef>
                <a:spcPts val="0"/>
              </a:spcBef>
              <a:spcAft>
                <a:spcPts val="0"/>
              </a:spcAft>
              <a:buClrTx/>
              <a:buSzPct val="100000"/>
              <a:buFont typeface="Wingdings" panose="05000000000000000000" pitchFamily="2" charset="2"/>
              <a:buChar char="Ø"/>
              <a:tabLst/>
            </a:pPr>
            <a:r>
              <a:rPr kumimoji="1" lang="ja-JP" altLang="en-US" sz="1050" dirty="0">
                <a:latin typeface="+mn-lt"/>
              </a:rPr>
              <a:t>実施する団体（共同企業体）における各担当者の役割、資格、業務経験等が分かるように記載してください。</a:t>
            </a:r>
            <a:endParaRPr kumimoji="1" lang="en-US" altLang="ja-JP" sz="1050" dirty="0">
              <a:latin typeface="+mn-lt"/>
            </a:endParaRPr>
          </a:p>
        </p:txBody>
      </p:sp>
    </p:spTree>
    <p:extLst>
      <p:ext uri="{BB962C8B-B14F-4D97-AF65-F5344CB8AC3E}">
        <p14:creationId xmlns:p14="http://schemas.microsoft.com/office/powerpoint/2010/main" val="3598466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539E7745-F05D-C4B3-B5DC-1333ECCD0FF6}"/>
              </a:ext>
            </a:extLst>
          </p:cNvPr>
          <p:cNvSpPr>
            <a:spLocks noGrp="1"/>
          </p:cNvSpPr>
          <p:nvPr>
            <p:ph type="sldNum" sz="quarter" idx="11"/>
          </p:nvPr>
        </p:nvSpPr>
        <p:spPr/>
        <p:txBody>
          <a:bodyPr/>
          <a:lstStyle/>
          <a:p>
            <a:fld id="{AA5FCFE5-FE56-4EF1-80A8-07776887C2A1}" type="slidenum">
              <a:rPr lang="ja-JP" altLang="en-US" smtClean="0"/>
              <a:pPr/>
              <a:t>7</a:t>
            </a:fld>
            <a:endParaRPr lang="ja-JP" altLang="en-US"/>
          </a:p>
        </p:txBody>
      </p:sp>
      <p:sp>
        <p:nvSpPr>
          <p:cNvPr id="5" name="タイトル 4">
            <a:extLst>
              <a:ext uri="{FF2B5EF4-FFF2-40B4-BE49-F238E27FC236}">
                <a16:creationId xmlns:a16="http://schemas.microsoft.com/office/drawing/2014/main" id="{27AAB647-3C0D-6BDB-3139-D1BFF82BBBB7}"/>
              </a:ext>
            </a:extLst>
          </p:cNvPr>
          <p:cNvSpPr>
            <a:spLocks noGrp="1"/>
          </p:cNvSpPr>
          <p:nvPr>
            <p:ph type="title"/>
          </p:nvPr>
        </p:nvSpPr>
        <p:spPr/>
        <p:txBody>
          <a:bodyPr/>
          <a:lstStyle/>
          <a:p>
            <a:r>
              <a:rPr lang="en-US" altLang="ja-JP" dirty="0"/>
              <a:t>5</a:t>
            </a:r>
            <a:r>
              <a:rPr kumimoji="1" lang="ja-JP" altLang="en-US" dirty="0"/>
              <a:t>．</a:t>
            </a:r>
            <a:r>
              <a:rPr lang="ja-JP" altLang="en-US" dirty="0"/>
              <a:t>実証実験プロジェクトの</a:t>
            </a:r>
            <a:r>
              <a:rPr kumimoji="1" lang="ja-JP" altLang="en-US" dirty="0"/>
              <a:t> </a:t>
            </a:r>
            <a:r>
              <a:rPr lang="ja-JP" altLang="en-US" dirty="0"/>
              <a:t>検証項目</a:t>
            </a:r>
            <a:endParaRPr kumimoji="1" lang="ja-JP" altLang="en-US" dirty="0"/>
          </a:p>
        </p:txBody>
      </p:sp>
      <p:sp>
        <p:nvSpPr>
          <p:cNvPr id="8" name="フッター プレースホルダー 4">
            <a:extLst>
              <a:ext uri="{FF2B5EF4-FFF2-40B4-BE49-F238E27FC236}">
                <a16:creationId xmlns:a16="http://schemas.microsoft.com/office/drawing/2014/main" id="{2F6F56B8-B330-FC76-5540-0B6D6EC9ABB6}"/>
              </a:ext>
            </a:extLst>
          </p:cNvPr>
          <p:cNvSpPr txBox="1">
            <a:spLocks/>
          </p:cNvSpPr>
          <p:nvPr/>
        </p:nvSpPr>
        <p:spPr bwMode="gray">
          <a:xfrm>
            <a:off x="425241" y="859289"/>
            <a:ext cx="1953892" cy="839387"/>
          </a:xfrm>
          <a:prstGeom prst="rect">
            <a:avLst/>
          </a:prstGeom>
          <a:solidFill>
            <a:schemeClr val="accent5">
              <a:lumMod val="20000"/>
              <a:lumOff val="80000"/>
            </a:schemeClr>
          </a:solidFill>
          <a:ln w="6350">
            <a:solidFill>
              <a:schemeClr val="tx1">
                <a:lumMod val="75000"/>
                <a:lumOff val="25000"/>
              </a:schemeClr>
            </a:solidFill>
            <a:miter lim="800000"/>
            <a:headEnd/>
            <a:tailEnd/>
          </a:ln>
        </p:spPr>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defRPr lang="en-US"/>
            </a:defPPr>
            <a:lvl1pPr algn="ctr" defTabSz="762000" eaLnBrk="0" hangingPunct="0">
              <a:lnSpc>
                <a:spcPct val="106000"/>
              </a:lnSpc>
              <a:spcBef>
                <a:spcPts val="600"/>
              </a:spcBef>
              <a:defRPr kumimoji="1" sz="1200" b="1">
                <a:solidFill>
                  <a:schemeClr val="bg1"/>
                </a:solidFill>
              </a:defRPr>
            </a:lvl1pPr>
          </a:lstStyle>
          <a:p>
            <a:r>
              <a:rPr lang="ja-JP" altLang="en-US" dirty="0">
                <a:solidFill>
                  <a:sysClr val="windowText" lastClr="000000"/>
                </a:solidFill>
              </a:rPr>
              <a:t>検証の目的</a:t>
            </a:r>
            <a:endParaRPr lang="ja-JP" altLang="en-US" baseline="30000" dirty="0">
              <a:solidFill>
                <a:sysClr val="windowText" lastClr="000000"/>
              </a:solidFill>
            </a:endParaRPr>
          </a:p>
        </p:txBody>
      </p:sp>
      <p:sp>
        <p:nvSpPr>
          <p:cNvPr id="6" name="四角形: 角を丸くする 5">
            <a:extLst>
              <a:ext uri="{FF2B5EF4-FFF2-40B4-BE49-F238E27FC236}">
                <a16:creationId xmlns:a16="http://schemas.microsoft.com/office/drawing/2014/main" id="{691FA207-0FAB-127D-668F-F1A4932CC3A5}"/>
              </a:ext>
            </a:extLst>
          </p:cNvPr>
          <p:cNvSpPr/>
          <p:nvPr/>
        </p:nvSpPr>
        <p:spPr bwMode="gray">
          <a:xfrm>
            <a:off x="425241" y="6079066"/>
            <a:ext cx="6330481" cy="598933"/>
          </a:xfrm>
          <a:prstGeom prst="roundRect">
            <a:avLst/>
          </a:prstGeom>
          <a:noFill/>
          <a:ln w="6350" algn="ctr">
            <a:noFill/>
            <a:prstDash val="sysDash"/>
            <a:miter lim="800000"/>
            <a:headEnd type="oval" w="med" len="med"/>
            <a:tailEnd type="oval" w="med" len="me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R="0" defTabSz="990564" rtl="0" eaLnBrk="1" fontAlgn="auto" latinLnBrk="0" hangingPunct="1">
              <a:lnSpc>
                <a:spcPct val="100000"/>
              </a:lnSpc>
              <a:spcBef>
                <a:spcPts val="0"/>
              </a:spcBef>
              <a:spcAft>
                <a:spcPts val="0"/>
              </a:spcAft>
              <a:buClrTx/>
              <a:buSzPct val="100000"/>
              <a:tabLst/>
            </a:pPr>
            <a:r>
              <a:rPr kumimoji="1" lang="ja-JP" altLang="en-US" sz="1050" dirty="0">
                <a:latin typeface="+mn-lt"/>
              </a:rPr>
              <a:t>（留意事項）</a:t>
            </a:r>
            <a:endParaRPr kumimoji="1" lang="en-US" altLang="ja-JP" sz="1050" dirty="0">
              <a:latin typeface="+mn-lt"/>
            </a:endParaRPr>
          </a:p>
          <a:p>
            <a:pPr marL="171450" marR="0" indent="-171450" defTabSz="990564" rtl="0" eaLnBrk="1" fontAlgn="auto" latinLnBrk="0" hangingPunct="1">
              <a:lnSpc>
                <a:spcPct val="100000"/>
              </a:lnSpc>
              <a:spcBef>
                <a:spcPts val="0"/>
              </a:spcBef>
              <a:spcAft>
                <a:spcPts val="0"/>
              </a:spcAft>
              <a:buClrTx/>
              <a:buSzPct val="100000"/>
              <a:buFont typeface="Wingdings" panose="05000000000000000000" pitchFamily="2" charset="2"/>
              <a:buChar char="Ø"/>
              <a:tabLst/>
            </a:pPr>
            <a:r>
              <a:rPr kumimoji="1" lang="ja-JP" altLang="en-US" sz="1050" dirty="0">
                <a:latin typeface="+mn-lt"/>
              </a:rPr>
              <a:t>記入にあたっては、</a:t>
            </a:r>
            <a:r>
              <a:rPr kumimoji="1" lang="ja-JP" altLang="en-US" sz="1050" b="0" i="0" u="none" strike="noStrike" kern="1200" cap="none" spc="0" normalizeH="0" baseline="0" noProof="0" dirty="0">
                <a:ln>
                  <a:noFill/>
                </a:ln>
                <a:effectLst/>
                <a:uLnTx/>
                <a:uFillTx/>
                <a:latin typeface="+mn-lt"/>
                <a:ea typeface="+mn-ea"/>
                <a:cs typeface="+mn-cs"/>
              </a:rPr>
              <a:t>検証項目、検証方法、成果指標の関連性が分かるように記載</a:t>
            </a:r>
            <a:r>
              <a:rPr kumimoji="1" lang="ja-JP" altLang="en-US" sz="1050" dirty="0">
                <a:latin typeface="+mn-lt"/>
              </a:rPr>
              <a:t>ください</a:t>
            </a:r>
            <a:endParaRPr kumimoji="1" lang="en-US" altLang="ja-JP" sz="1050" b="0" i="0" u="none" strike="noStrike" kern="1200" cap="none" spc="0" normalizeH="0" baseline="0" noProof="0" dirty="0">
              <a:ln>
                <a:noFill/>
              </a:ln>
              <a:effectLst/>
              <a:uLnTx/>
              <a:uFillTx/>
              <a:latin typeface="+mn-lt"/>
              <a:ea typeface="+mn-ea"/>
              <a:cs typeface="+mn-cs"/>
            </a:endParaRPr>
          </a:p>
          <a:p>
            <a:pPr marL="171450" marR="0" indent="-171450" defTabSz="990564" rtl="0" eaLnBrk="1" fontAlgn="auto" latinLnBrk="0" hangingPunct="1">
              <a:lnSpc>
                <a:spcPct val="100000"/>
              </a:lnSpc>
              <a:spcBef>
                <a:spcPts val="0"/>
              </a:spcBef>
              <a:spcAft>
                <a:spcPts val="0"/>
              </a:spcAft>
              <a:buClrTx/>
              <a:buSzPct val="100000"/>
              <a:buFont typeface="Wingdings" panose="05000000000000000000" pitchFamily="2" charset="2"/>
              <a:buChar char="Ø"/>
              <a:tabLst/>
            </a:pPr>
            <a:r>
              <a:rPr kumimoji="1" lang="ja-JP" altLang="en-US" sz="1050" dirty="0">
                <a:latin typeface="+mn-lt"/>
              </a:rPr>
              <a:t>成果指標については可能な限り定量的に測定可能なものを設定するよう努めてください</a:t>
            </a:r>
            <a:endParaRPr kumimoji="1" lang="ja-JP" altLang="en-US" sz="1050" b="0" i="0" u="none" strike="noStrike" kern="1200" cap="none" spc="0" normalizeH="0" baseline="0" noProof="0" dirty="0">
              <a:ln>
                <a:noFill/>
              </a:ln>
              <a:effectLst/>
              <a:uLnTx/>
              <a:uFillTx/>
              <a:latin typeface="+mn-lt"/>
              <a:ea typeface="+mn-ea"/>
              <a:cs typeface="+mn-cs"/>
            </a:endParaRPr>
          </a:p>
        </p:txBody>
      </p:sp>
      <p:sp>
        <p:nvSpPr>
          <p:cNvPr id="11" name="テキスト ボックス 10">
            <a:extLst>
              <a:ext uri="{FF2B5EF4-FFF2-40B4-BE49-F238E27FC236}">
                <a16:creationId xmlns:a16="http://schemas.microsoft.com/office/drawing/2014/main" id="{20C8F194-F9DE-6762-038D-D40AD696A01A}"/>
              </a:ext>
            </a:extLst>
          </p:cNvPr>
          <p:cNvSpPr txBox="1"/>
          <p:nvPr/>
        </p:nvSpPr>
        <p:spPr>
          <a:xfrm>
            <a:off x="2446867" y="853851"/>
            <a:ext cx="7071658" cy="844826"/>
          </a:xfrm>
          <a:prstGeom prst="rect">
            <a:avLst/>
          </a:prstGeom>
          <a:solidFill>
            <a:schemeClr val="bg1"/>
          </a:solidFill>
          <a:ln w="6350">
            <a:solidFill>
              <a:srgbClr val="A7A8AA"/>
            </a:solidFill>
            <a:miter lim="800000"/>
            <a:headEnd/>
            <a:tailEnd/>
          </a:ln>
        </p:spPr>
        <p:txBody>
          <a:bodyPr lIns="144000" tIns="72000" rIns="72000" bIns="72000" rtlCol="0" anchor="ctr"/>
          <a:lstStyle>
            <a:defPPr>
              <a:defRPr lang="en-US"/>
            </a:defPPr>
            <a:lvl1pPr marL="177800" indent="-88900" defTabSz="762000" eaLnBrk="0" hangingPunct="0">
              <a:lnSpc>
                <a:spcPct val="106000"/>
              </a:lnSpc>
              <a:spcBef>
                <a:spcPts val="0"/>
              </a:spcBef>
              <a:buFont typeface="Arial" panose="020B0604020202020204" pitchFamily="34" charset="0"/>
              <a:buChar char="•"/>
              <a:defRPr kumimoji="1" sz="1200"/>
            </a:lvl1pPr>
          </a:lstStyle>
          <a:p>
            <a:pPr marL="81450" indent="0">
              <a:buNone/>
            </a:pPr>
            <a:r>
              <a:rPr kumimoji="1" lang="ja-JP" altLang="en-US" sz="1200" dirty="0"/>
              <a:t>（例：利用者のプログラムへの参加率や社会参加意欲の向上</a:t>
            </a:r>
            <a:r>
              <a:rPr lang="ja-JP" altLang="en-US" dirty="0"/>
              <a:t>度</a:t>
            </a:r>
            <a:r>
              <a:rPr kumimoji="1" lang="ja-JP" altLang="en-US" sz="1200" dirty="0"/>
              <a:t>を測定し、プログラム内容の有効性を確認する。オペレーションの状況を確認し、プログラム内容の効率性を確認する。）</a:t>
            </a:r>
            <a:endParaRPr kumimoji="1" lang="en-US" altLang="ja-JP" sz="1200" dirty="0"/>
          </a:p>
        </p:txBody>
      </p:sp>
      <p:graphicFrame>
        <p:nvGraphicFramePr>
          <p:cNvPr id="2" name="表 18">
            <a:extLst>
              <a:ext uri="{FF2B5EF4-FFF2-40B4-BE49-F238E27FC236}">
                <a16:creationId xmlns:a16="http://schemas.microsoft.com/office/drawing/2014/main" id="{DEF02FC7-5CE9-61C8-F172-648C346C10A5}"/>
              </a:ext>
            </a:extLst>
          </p:cNvPr>
          <p:cNvGraphicFramePr>
            <a:graphicFrameLocks noGrp="1"/>
          </p:cNvGraphicFramePr>
          <p:nvPr>
            <p:extLst>
              <p:ext uri="{D42A27DB-BD31-4B8C-83A1-F6EECF244321}">
                <p14:modId xmlns:p14="http://schemas.microsoft.com/office/powerpoint/2010/main" val="2786132180"/>
              </p:ext>
            </p:extLst>
          </p:nvPr>
        </p:nvGraphicFramePr>
        <p:xfrm>
          <a:off x="417000" y="2177646"/>
          <a:ext cx="9158818" cy="3566160"/>
        </p:xfrm>
        <a:graphic>
          <a:graphicData uri="http://schemas.openxmlformats.org/drawingml/2006/table">
            <a:tbl>
              <a:tblPr firstRow="1" bandRow="1">
                <a:tableStyleId>{5940675A-B579-460E-94D1-54222C63F5DA}</a:tableStyleId>
              </a:tblPr>
              <a:tblGrid>
                <a:gridCol w="1953667">
                  <a:extLst>
                    <a:ext uri="{9D8B030D-6E8A-4147-A177-3AD203B41FA5}">
                      <a16:colId xmlns:a16="http://schemas.microsoft.com/office/drawing/2014/main" val="1144192339"/>
                    </a:ext>
                  </a:extLst>
                </a:gridCol>
                <a:gridCol w="4844009">
                  <a:extLst>
                    <a:ext uri="{9D8B030D-6E8A-4147-A177-3AD203B41FA5}">
                      <a16:colId xmlns:a16="http://schemas.microsoft.com/office/drawing/2014/main" val="1122360502"/>
                    </a:ext>
                  </a:extLst>
                </a:gridCol>
                <a:gridCol w="2361142">
                  <a:extLst>
                    <a:ext uri="{9D8B030D-6E8A-4147-A177-3AD203B41FA5}">
                      <a16:colId xmlns:a16="http://schemas.microsoft.com/office/drawing/2014/main" val="978058101"/>
                    </a:ext>
                  </a:extLst>
                </a:gridCol>
              </a:tblGrid>
              <a:tr h="258164">
                <a:tc>
                  <a:txBody>
                    <a:bodyPr/>
                    <a:lstStyle/>
                    <a:p>
                      <a:pPr algn="ctr"/>
                      <a:r>
                        <a:rPr kumimoji="1" lang="ja-JP" altLang="en-US" sz="1200" b="1" dirty="0"/>
                        <a:t>検証項目</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検証方法・検証期間</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a:r>
                        <a:rPr kumimoji="1" lang="ja-JP" altLang="en-US" sz="1200" b="1" dirty="0"/>
                        <a:t>成果指標（測定する指標）</a:t>
                      </a:r>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243225415"/>
                  </a:ext>
                </a:extLst>
              </a:tr>
              <a:tr h="895940">
                <a:tc>
                  <a:txBody>
                    <a:bodyPr/>
                    <a:lstStyle/>
                    <a:p>
                      <a:pPr algn="ctr"/>
                      <a:r>
                        <a:rPr kumimoji="1" lang="ja-JP" altLang="en-US" sz="1200" dirty="0"/>
                        <a:t>（何を検証するのか具体的に記載してください）</a:t>
                      </a: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（左記の項目をどのように検証するのか、どのくらいの期間について検証するのか記載してください）</a:t>
                      </a:r>
                      <a:endParaRPr kumimoji="1" lang="en-US" altLang="ja-JP" sz="1100" dirty="0"/>
                    </a:p>
                    <a:p>
                      <a:pPr algn="l"/>
                      <a:endParaRPr kumimoji="1" lang="en-US" altLang="ja-JP" sz="1100" dirty="0"/>
                    </a:p>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r>
                        <a:rPr kumimoji="1" lang="ja-JP" altLang="en-US" sz="1100" dirty="0"/>
                        <a:t>（左記の検証について、結果をどのように評価するのか記載ください）</a:t>
                      </a:r>
                      <a:endParaRPr kumimoji="1" lang="en-US" altLang="ja-JP" sz="1100" dirty="0"/>
                    </a:p>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2479140646"/>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en-US" altLang="ja-JP" sz="1100" dirty="0"/>
                    </a:p>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665401759"/>
                  </a:ext>
                </a:extLst>
              </a:tr>
              <a:tr h="525077">
                <a:tc>
                  <a:txBody>
                    <a:bodyPr/>
                    <a:lstStyle/>
                    <a:p>
                      <a:pPr algn="ctr"/>
                      <a:endParaRPr kumimoji="1" lang="en-US" altLang="ja-JP" sz="12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en-US" altLang="ja-JP" sz="1100" dirty="0"/>
                    </a:p>
                    <a:p>
                      <a:pPr algn="l"/>
                      <a:endParaRPr kumimoji="1" lang="en-US" altLang="ja-JP" sz="1100" dirty="0"/>
                    </a:p>
                    <a:p>
                      <a:pPr algn="l"/>
                      <a:endParaRPr kumimoji="1" lang="en-US" altLang="ja-JP" sz="1100" dirty="0"/>
                    </a:p>
                    <a:p>
                      <a:pPr algn="l"/>
                      <a:endParaRPr kumimoji="1" lang="en-US" altLang="ja-JP" sz="1100" dirty="0"/>
                    </a:p>
                    <a:p>
                      <a:pPr algn="l"/>
                      <a:endParaRPr kumimoji="1" lang="en-US" altLang="ja-JP" sz="1100" dirty="0"/>
                    </a:p>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tc>
                  <a:txBody>
                    <a:bodyPr/>
                    <a:lstStyle/>
                    <a:p>
                      <a:pPr algn="l"/>
                      <a:endParaRPr kumimoji="1" lang="ja-JP" altLang="en-US" sz="1100" dirty="0"/>
                    </a:p>
                  </a:txBody>
                  <a:tcPr anchor="ctr">
                    <a:lnL w="9525" cap="flat" cmpd="sng" algn="ctr">
                      <a:solidFill>
                        <a:schemeClr val="tx2">
                          <a:lumMod val="60000"/>
                          <a:lumOff val="40000"/>
                        </a:schemeClr>
                      </a:solidFill>
                      <a:prstDash val="solid"/>
                      <a:round/>
                      <a:headEnd type="none" w="med" len="med"/>
                      <a:tailEnd type="none" w="med" len="med"/>
                    </a:lnL>
                    <a:lnR w="9525" cap="flat" cmpd="sng" algn="ctr">
                      <a:solidFill>
                        <a:schemeClr val="tx2">
                          <a:lumMod val="60000"/>
                          <a:lumOff val="40000"/>
                        </a:schemeClr>
                      </a:solidFill>
                      <a:prstDash val="solid"/>
                      <a:round/>
                      <a:headEnd type="none" w="med" len="med"/>
                      <a:tailEnd type="none" w="med" len="med"/>
                    </a:lnR>
                    <a:lnT w="9525" cap="flat" cmpd="sng" algn="ctr">
                      <a:solidFill>
                        <a:schemeClr val="tx2">
                          <a:lumMod val="60000"/>
                          <a:lumOff val="40000"/>
                        </a:schemeClr>
                      </a:solidFill>
                      <a:prstDash val="solid"/>
                      <a:round/>
                      <a:headEnd type="none" w="med" len="med"/>
                      <a:tailEnd type="none" w="med" len="med"/>
                    </a:lnT>
                    <a:lnB w="9525" cap="flat" cmpd="sng" algn="ctr">
                      <a:solidFill>
                        <a:schemeClr val="tx2">
                          <a:lumMod val="60000"/>
                          <a:lumOff val="40000"/>
                        </a:schemeClr>
                      </a:solidFill>
                      <a:prstDash val="solid"/>
                      <a:round/>
                      <a:headEnd type="none" w="med" len="med"/>
                      <a:tailEnd type="none" w="med" len="med"/>
                    </a:lnB>
                  </a:tcPr>
                </a:tc>
                <a:extLst>
                  <a:ext uri="{0D108BD9-81ED-4DB2-BD59-A6C34878D82A}">
                    <a16:rowId xmlns:a16="http://schemas.microsoft.com/office/drawing/2014/main" val="3842503193"/>
                  </a:ext>
                </a:extLst>
              </a:tr>
            </a:tbl>
          </a:graphicData>
        </a:graphic>
      </p:graphicFrame>
    </p:spTree>
    <p:extLst>
      <p:ext uri="{BB962C8B-B14F-4D97-AF65-F5344CB8AC3E}">
        <p14:creationId xmlns:p14="http://schemas.microsoft.com/office/powerpoint/2010/main" val="2714045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717FA7DF-94C6-5E12-2B54-AB0C63416C34}"/>
              </a:ext>
            </a:extLst>
          </p:cNvPr>
          <p:cNvSpPr>
            <a:spLocks noGrp="1"/>
          </p:cNvSpPr>
          <p:nvPr>
            <p:ph type="sldNum" sz="quarter" idx="11"/>
          </p:nvPr>
        </p:nvSpPr>
        <p:spPr/>
        <p:txBody>
          <a:bodyPr/>
          <a:lstStyle/>
          <a:p>
            <a:fld id="{AA5FCFE5-FE56-4EF1-80A8-07776887C2A1}" type="slidenum">
              <a:rPr lang="ja-JP" altLang="en-US" smtClean="0"/>
              <a:pPr/>
              <a:t>8</a:t>
            </a:fld>
            <a:endParaRPr lang="ja-JP" altLang="en-US"/>
          </a:p>
        </p:txBody>
      </p:sp>
      <p:sp>
        <p:nvSpPr>
          <p:cNvPr id="5" name="タイトル 4">
            <a:extLst>
              <a:ext uri="{FF2B5EF4-FFF2-40B4-BE49-F238E27FC236}">
                <a16:creationId xmlns:a16="http://schemas.microsoft.com/office/drawing/2014/main" id="{64DD6606-8EAC-B2E7-8962-5F463F674860}"/>
              </a:ext>
            </a:extLst>
          </p:cNvPr>
          <p:cNvSpPr>
            <a:spLocks noGrp="1"/>
          </p:cNvSpPr>
          <p:nvPr>
            <p:ph type="title"/>
          </p:nvPr>
        </p:nvSpPr>
        <p:spPr/>
        <p:txBody>
          <a:bodyPr/>
          <a:lstStyle/>
          <a:p>
            <a:r>
              <a:rPr kumimoji="1" lang="ja-JP" altLang="en-US" dirty="0"/>
              <a:t>６．スケジュール</a:t>
            </a:r>
          </a:p>
        </p:txBody>
      </p:sp>
      <p:graphicFrame>
        <p:nvGraphicFramePr>
          <p:cNvPr id="6" name="表 28">
            <a:extLst>
              <a:ext uri="{FF2B5EF4-FFF2-40B4-BE49-F238E27FC236}">
                <a16:creationId xmlns:a16="http://schemas.microsoft.com/office/drawing/2014/main" id="{66DEB291-E05B-459C-3FD1-2FDD066FE9BA}"/>
              </a:ext>
            </a:extLst>
          </p:cNvPr>
          <p:cNvGraphicFramePr/>
          <p:nvPr>
            <p:extLst>
              <p:ext uri="{D42A27DB-BD31-4B8C-83A1-F6EECF244321}">
                <p14:modId xmlns:p14="http://schemas.microsoft.com/office/powerpoint/2010/main" val="1509878509"/>
              </p:ext>
            </p:extLst>
          </p:nvPr>
        </p:nvGraphicFramePr>
        <p:xfrm>
          <a:off x="417000" y="1097171"/>
          <a:ext cx="9047679" cy="5151229"/>
        </p:xfrm>
        <a:graphic>
          <a:graphicData uri="http://schemas.openxmlformats.org/drawingml/2006/table">
            <a:tbl>
              <a:tblPr/>
              <a:tblGrid>
                <a:gridCol w="1593524">
                  <a:extLst>
                    <a:ext uri="{9D8B030D-6E8A-4147-A177-3AD203B41FA5}">
                      <a16:colId xmlns:a16="http://schemas.microsoft.com/office/drawing/2014/main" val="3458151589"/>
                    </a:ext>
                  </a:extLst>
                </a:gridCol>
                <a:gridCol w="1064879">
                  <a:extLst>
                    <a:ext uri="{9D8B030D-6E8A-4147-A177-3AD203B41FA5}">
                      <a16:colId xmlns:a16="http://schemas.microsoft.com/office/drawing/2014/main" val="2158812644"/>
                    </a:ext>
                  </a:extLst>
                </a:gridCol>
                <a:gridCol w="1064879">
                  <a:extLst>
                    <a:ext uri="{9D8B030D-6E8A-4147-A177-3AD203B41FA5}">
                      <a16:colId xmlns:a16="http://schemas.microsoft.com/office/drawing/2014/main" val="947722225"/>
                    </a:ext>
                  </a:extLst>
                </a:gridCol>
                <a:gridCol w="1064879">
                  <a:extLst>
                    <a:ext uri="{9D8B030D-6E8A-4147-A177-3AD203B41FA5}">
                      <a16:colId xmlns:a16="http://schemas.microsoft.com/office/drawing/2014/main" val="3125292264"/>
                    </a:ext>
                  </a:extLst>
                </a:gridCol>
                <a:gridCol w="1064880">
                  <a:extLst>
                    <a:ext uri="{9D8B030D-6E8A-4147-A177-3AD203B41FA5}">
                      <a16:colId xmlns:a16="http://schemas.microsoft.com/office/drawing/2014/main" val="1267928521"/>
                    </a:ext>
                  </a:extLst>
                </a:gridCol>
                <a:gridCol w="1064880">
                  <a:extLst>
                    <a:ext uri="{9D8B030D-6E8A-4147-A177-3AD203B41FA5}">
                      <a16:colId xmlns:a16="http://schemas.microsoft.com/office/drawing/2014/main" val="1992504482"/>
                    </a:ext>
                  </a:extLst>
                </a:gridCol>
                <a:gridCol w="1064879">
                  <a:extLst>
                    <a:ext uri="{9D8B030D-6E8A-4147-A177-3AD203B41FA5}">
                      <a16:colId xmlns:a16="http://schemas.microsoft.com/office/drawing/2014/main" val="2389505325"/>
                    </a:ext>
                  </a:extLst>
                </a:gridCol>
                <a:gridCol w="1064879">
                  <a:extLst>
                    <a:ext uri="{9D8B030D-6E8A-4147-A177-3AD203B41FA5}">
                      <a16:colId xmlns:a16="http://schemas.microsoft.com/office/drawing/2014/main" val="1402734945"/>
                    </a:ext>
                  </a:extLst>
                </a:gridCol>
              </a:tblGrid>
              <a:tr h="0">
                <a:tc rowSpan="2">
                  <a:txBody>
                    <a:bodyPr/>
                    <a:lstStyle/>
                    <a:p>
                      <a:pPr marL="0" algn="ctr" defTabSz="990564" rtl="0" eaLnBrk="1" latinLnBrk="0" hangingPunct="1">
                        <a:lnSpc>
                          <a:spcPct val="105999"/>
                        </a:lnSpc>
                        <a:defRPr sz="1800"/>
                      </a:pPr>
                      <a:r>
                        <a:rPr kumimoji="1" lang="ja-JP" altLang="en-US" sz="1200" b="1" kern="1200" dirty="0">
                          <a:solidFill>
                            <a:srgbClr val="FFFFFF"/>
                          </a:solidFill>
                          <a:latin typeface="+mn-ea"/>
                          <a:ea typeface="+mn-ea"/>
                          <a:cs typeface="+mn-cs"/>
                        </a:rPr>
                        <a:t>業務内容</a:t>
                      </a:r>
                      <a:endParaRPr kumimoji="1" sz="1200" b="1" kern="1200" dirty="0">
                        <a:solidFill>
                          <a:srgbClr val="FFFFFF"/>
                        </a:solidFill>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accent5">
                        <a:lumMod val="50000"/>
                      </a:schemeClr>
                    </a:solidFill>
                  </a:tcPr>
                </a:tc>
                <a:tc gridSpan="4">
                  <a:txBody>
                    <a:bodyPr/>
                    <a:lstStyle/>
                    <a:p>
                      <a:pPr marL="0" algn="ctr" defTabSz="990564" rtl="0" eaLnBrk="1" latinLnBrk="0" hangingPunct="1">
                        <a:lnSpc>
                          <a:spcPct val="105999"/>
                        </a:lnSpc>
                        <a:defRPr sz="1800"/>
                      </a:pPr>
                      <a:r>
                        <a:rPr kumimoji="1" lang="ja-JP" altLang="en-US" sz="1200" b="1" kern="1200" dirty="0">
                          <a:solidFill>
                            <a:srgbClr val="FFFFFF"/>
                          </a:solidFill>
                          <a:latin typeface="+mn-ea"/>
                          <a:ea typeface="+mn-ea"/>
                          <a:cs typeface="+mn-cs"/>
                        </a:rPr>
                        <a:t>令和８年</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hMerge="1">
                  <a:txBody>
                    <a:bodyPr/>
                    <a:lstStyle/>
                    <a:p>
                      <a:endParaRPr kumimoji="1" lang="ja-JP" altLang="en-US"/>
                    </a:p>
                  </a:txBody>
                  <a:tcPr/>
                </a:tc>
                <a:tc hMerge="1">
                  <a:txBody>
                    <a:bodyPr/>
                    <a:lstStyle/>
                    <a:p>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lumOff val="25000"/>
                      </a:schemeClr>
                    </a:solidFill>
                  </a:tcPr>
                </a:tc>
                <a:tc hMerge="1">
                  <a:txBody>
                    <a:bodyPr/>
                    <a:lstStyle/>
                    <a:p>
                      <a:endParaRPr kumimoji="1" lang="ja-JP" altLang="en-US"/>
                    </a:p>
                  </a:txBody>
                  <a:tcPr/>
                </a:tc>
                <a:tc gridSpan="3">
                  <a:txBody>
                    <a:bodyPr/>
                    <a:lstStyle/>
                    <a:p>
                      <a:pPr algn="ctr"/>
                      <a:r>
                        <a:rPr kumimoji="1" lang="ja-JP" altLang="en-US" sz="1200" b="1" i="0" u="none" strike="noStrike" kern="1200" cap="none" spc="0" normalizeH="0" baseline="0" noProof="0" dirty="0">
                          <a:ln>
                            <a:noFill/>
                          </a:ln>
                          <a:solidFill>
                            <a:srgbClr val="FFFFFF"/>
                          </a:solidFill>
                          <a:effectLst/>
                          <a:uLnTx/>
                          <a:uFillTx/>
                          <a:latin typeface="Yu Gothic UI"/>
                          <a:ea typeface="+mn-ea"/>
                          <a:cs typeface="+mn-cs"/>
                        </a:rPr>
                        <a:t>令和９年</a:t>
                      </a:r>
                      <a:endParaRPr kumimoji="1" lang="ja-JP" altLang="en-US" dirty="0"/>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hMerge="1">
                  <a:txBody>
                    <a:bodyPr/>
                    <a:lstStyle/>
                    <a:p>
                      <a:pPr marL="0" algn="ctr" defTabSz="990564" rtl="0" eaLnBrk="1" latinLnBrk="0" hangingPunct="1">
                        <a:lnSpc>
                          <a:spcPct val="105999"/>
                        </a:lnSpc>
                        <a:defRPr sz="1800"/>
                      </a:pPr>
                      <a:endParaRPr kumimoji="1" lang="ja-JP" altLang="en-US" sz="1200" b="1" kern="1200">
                        <a:solidFill>
                          <a:srgbClr val="FFFFFF"/>
                        </a:solidFill>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2"/>
                    </a:solidFill>
                  </a:tcPr>
                </a:tc>
                <a:tc hMerge="1">
                  <a:txBody>
                    <a:bodyPr/>
                    <a:lstStyle/>
                    <a:p>
                      <a:pPr algn="ctr"/>
                      <a:endParaRPr kumimoji="1" lang="ja-JP" altLang="en-US" dirty="0"/>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239553">
                <a:tc vMerge="1">
                  <a:txBody>
                    <a:bodyPr/>
                    <a:lstStyle/>
                    <a:p>
                      <a:pPr algn="ctr">
                        <a:lnSpc>
                          <a:spcPct val="105999"/>
                        </a:lnSpc>
                        <a:defRPr sz="1200"/>
                      </a:pPr>
                      <a:endParaRPr lang="en-US" altLang="ja-JP" sz="1200" b="1" baseline="0">
                        <a:solidFill>
                          <a:schemeClr val="bg1"/>
                        </a:solidFill>
                        <a:latin typeface="+mn-ea"/>
                        <a:ea typeface="+mn-ea"/>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53565A"/>
                    </a:solidFill>
                  </a:tcPr>
                </a:tc>
                <a:tc>
                  <a:txBody>
                    <a:bodyPr/>
                    <a:lstStyle/>
                    <a:p>
                      <a:pPr algn="ctr">
                        <a:lnSpc>
                          <a:spcPct val="105999"/>
                        </a:lnSpc>
                        <a:defRPr sz="1200"/>
                      </a:pPr>
                      <a:r>
                        <a:rPr lang="en-US" altLang="ja-JP" sz="1200" dirty="0">
                          <a:solidFill>
                            <a:schemeClr val="bg1"/>
                          </a:solidFill>
                          <a:latin typeface="+mn-ea"/>
                          <a:ea typeface="+mn-ea"/>
                        </a:rPr>
                        <a:t>9</a:t>
                      </a:r>
                      <a:r>
                        <a:rPr lang="ja-JP" altLang="en-US" sz="1200" dirty="0">
                          <a:solidFill>
                            <a:schemeClr val="bg1"/>
                          </a:solidFill>
                          <a:latin typeface="+mn-ea"/>
                          <a:ea typeface="+mn-ea"/>
                        </a:rPr>
                        <a:t>月</a:t>
                      </a:r>
                      <a:endParaRPr sz="1200" dirty="0">
                        <a:solidFill>
                          <a:schemeClr val="bg1"/>
                        </a:solidFill>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algn="ctr">
                        <a:lnSpc>
                          <a:spcPct val="105999"/>
                        </a:lnSpc>
                        <a:defRPr sz="1200"/>
                      </a:pPr>
                      <a:r>
                        <a:rPr lang="en-US" altLang="ja-JP" sz="1200" dirty="0">
                          <a:solidFill>
                            <a:schemeClr val="bg1"/>
                          </a:solidFill>
                          <a:latin typeface="+mn-ea"/>
                          <a:ea typeface="+mn-ea"/>
                        </a:rPr>
                        <a:t>10</a:t>
                      </a:r>
                      <a:r>
                        <a:rPr lang="ja-JP" altLang="en-US" sz="1200" dirty="0">
                          <a:solidFill>
                            <a:schemeClr val="bg1"/>
                          </a:solidFill>
                          <a:latin typeface="+mn-ea"/>
                          <a:ea typeface="+mn-ea"/>
                        </a:rPr>
                        <a:t>月</a:t>
                      </a:r>
                      <a:endParaRPr sz="1200" dirty="0">
                        <a:solidFill>
                          <a:schemeClr val="bg1"/>
                        </a:solidFill>
                        <a:latin typeface="+mn-ea"/>
                        <a:ea typeface="+mn-ea"/>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algn="ctr">
                        <a:lnSpc>
                          <a:spcPct val="105999"/>
                        </a:lnSpc>
                        <a:defRPr sz="1200"/>
                      </a:pPr>
                      <a:r>
                        <a:rPr lang="en-US" altLang="ja-JP" sz="1200" u="none" baseline="0" dirty="0">
                          <a:solidFill>
                            <a:schemeClr val="bg1"/>
                          </a:solidFill>
                          <a:latin typeface="+mn-ea"/>
                          <a:ea typeface="+mn-ea"/>
                        </a:rPr>
                        <a:t>11</a:t>
                      </a:r>
                      <a:r>
                        <a:rPr lang="ja-JP" altLang="en-US" sz="1200" u="none" baseline="0" dirty="0">
                          <a:solidFill>
                            <a:schemeClr val="bg1"/>
                          </a:solidFill>
                          <a:latin typeface="+mn-ea"/>
                          <a:ea typeface="+mn-ea"/>
                        </a:rPr>
                        <a:t>月</a:t>
                      </a:r>
                      <a:endParaRPr sz="1200" u="none" baseline="0" dirty="0">
                        <a:solidFill>
                          <a:schemeClr val="bg1"/>
                        </a:solidFill>
                        <a:latin typeface="+mn-ea"/>
                        <a:ea typeface="+mn-ea"/>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algn="ctr">
                        <a:lnSpc>
                          <a:spcPct val="105999"/>
                        </a:lnSpc>
                        <a:defRPr sz="1200"/>
                      </a:pPr>
                      <a:r>
                        <a:rPr lang="en-US" altLang="ja-JP" sz="1200" dirty="0">
                          <a:solidFill>
                            <a:schemeClr val="bg1"/>
                          </a:solidFill>
                          <a:latin typeface="+mn-ea"/>
                          <a:ea typeface="+mn-ea"/>
                        </a:rPr>
                        <a:t>12</a:t>
                      </a:r>
                      <a:r>
                        <a:rPr lang="ja-JP" altLang="en-US" sz="1200" dirty="0">
                          <a:solidFill>
                            <a:schemeClr val="bg1"/>
                          </a:solidFill>
                          <a:latin typeface="+mn-ea"/>
                          <a:ea typeface="+mn-ea"/>
                        </a:rPr>
                        <a:t>月</a:t>
                      </a:r>
                      <a:endParaRPr sz="1200" dirty="0">
                        <a:solidFill>
                          <a:schemeClr val="bg1"/>
                        </a:solidFill>
                        <a:latin typeface="+mn-ea"/>
                        <a:ea typeface="+mn-ea"/>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marL="0" marR="0" lvl="0" indent="0" algn="ctr" defTabSz="990564" rtl="0" eaLnBrk="1" fontAlgn="auto" latinLnBrk="0" hangingPunct="1">
                        <a:lnSpc>
                          <a:spcPct val="105999"/>
                        </a:lnSpc>
                        <a:spcBef>
                          <a:spcPts val="0"/>
                        </a:spcBef>
                        <a:spcAft>
                          <a:spcPts val="0"/>
                        </a:spcAft>
                        <a:buClrTx/>
                        <a:buSzTx/>
                        <a:buFontTx/>
                        <a:buNone/>
                        <a:tabLst/>
                        <a:defRPr sz="1200"/>
                      </a:pPr>
                      <a:r>
                        <a:rPr lang="en-US" altLang="ja-JP" sz="1200" dirty="0">
                          <a:solidFill>
                            <a:schemeClr val="bg1"/>
                          </a:solidFill>
                          <a:latin typeface="+mn-ea"/>
                          <a:ea typeface="+mn-ea"/>
                        </a:rPr>
                        <a:t>1</a:t>
                      </a:r>
                      <a:r>
                        <a:rPr lang="ja-JP" altLang="en-US" sz="1200" dirty="0">
                          <a:solidFill>
                            <a:schemeClr val="bg1"/>
                          </a:solidFill>
                          <a:latin typeface="+mn-ea"/>
                          <a:ea typeface="+mn-ea"/>
                        </a:rPr>
                        <a:t>月</a:t>
                      </a: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algn="ctr">
                        <a:lnSpc>
                          <a:spcPct val="105999"/>
                        </a:lnSpc>
                        <a:defRPr sz="1200"/>
                      </a:pPr>
                      <a:r>
                        <a:rPr lang="en-US" altLang="ja-JP" sz="1200" dirty="0">
                          <a:solidFill>
                            <a:schemeClr val="bg1"/>
                          </a:solidFill>
                          <a:latin typeface="+mn-ea"/>
                          <a:ea typeface="+mn-ea"/>
                        </a:rPr>
                        <a:t>2</a:t>
                      </a:r>
                      <a:r>
                        <a:rPr lang="ja-JP" altLang="en-US" sz="1200" dirty="0">
                          <a:solidFill>
                            <a:schemeClr val="bg1"/>
                          </a:solidFill>
                          <a:latin typeface="+mn-ea"/>
                          <a:ea typeface="+mn-ea"/>
                        </a:rPr>
                        <a:t>月</a:t>
                      </a:r>
                      <a:endParaRPr sz="1200" dirty="0">
                        <a:solidFill>
                          <a:schemeClr val="bg1"/>
                        </a:solidFill>
                        <a:latin typeface="+mn-ea"/>
                        <a:ea typeface="+mn-ea"/>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tc>
                  <a:txBody>
                    <a:bodyPr/>
                    <a:lstStyle/>
                    <a:p>
                      <a:pPr algn="ctr">
                        <a:lnSpc>
                          <a:spcPct val="105999"/>
                        </a:lnSpc>
                        <a:defRPr sz="1200"/>
                      </a:pPr>
                      <a:r>
                        <a:rPr lang="en-US" altLang="ja-JP" sz="1200" dirty="0">
                          <a:solidFill>
                            <a:schemeClr val="bg1"/>
                          </a:solidFill>
                          <a:latin typeface="+mn-ea"/>
                          <a:ea typeface="+mn-ea"/>
                        </a:rPr>
                        <a:t>3</a:t>
                      </a:r>
                      <a:r>
                        <a:rPr lang="ja-JP" altLang="en-US" sz="1200" dirty="0">
                          <a:solidFill>
                            <a:schemeClr val="bg1"/>
                          </a:solidFill>
                          <a:latin typeface="+mn-ea"/>
                          <a:ea typeface="+mn-ea"/>
                        </a:rPr>
                        <a:t>月</a:t>
                      </a:r>
                      <a:r>
                        <a:rPr lang="ja-JP" altLang="en-US" sz="1050" dirty="0">
                          <a:solidFill>
                            <a:schemeClr val="bg1"/>
                          </a:solidFill>
                          <a:latin typeface="+mn-ea"/>
                          <a:ea typeface="+mn-ea"/>
                        </a:rPr>
                        <a:t>（</a:t>
                      </a:r>
                      <a:r>
                        <a:rPr lang="en-US" altLang="ja-JP" sz="1050" dirty="0">
                          <a:solidFill>
                            <a:schemeClr val="bg1"/>
                          </a:solidFill>
                          <a:latin typeface="+mn-ea"/>
                          <a:ea typeface="+mn-ea"/>
                        </a:rPr>
                        <a:t>25</a:t>
                      </a:r>
                      <a:r>
                        <a:rPr lang="ja-JP" altLang="en-US" sz="1050" dirty="0">
                          <a:solidFill>
                            <a:schemeClr val="bg1"/>
                          </a:solidFill>
                          <a:latin typeface="+mn-ea"/>
                          <a:ea typeface="+mn-ea"/>
                        </a:rPr>
                        <a:t>日まで）</a:t>
                      </a:r>
                      <a:endParaRPr sz="1200" dirty="0">
                        <a:solidFill>
                          <a:schemeClr val="bg1"/>
                        </a:solidFill>
                        <a:latin typeface="+mn-ea"/>
                        <a:ea typeface="+mn-ea"/>
                      </a:endParaRPr>
                    </a:p>
                  </a:txBody>
                  <a:tcPr marL="36000" marR="36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50000"/>
                      </a:schemeClr>
                    </a:solidFill>
                  </a:tcPr>
                </a:tc>
                <a:extLst>
                  <a:ext uri="{0D108BD9-81ED-4DB2-BD59-A6C34878D82A}">
                    <a16:rowId xmlns:a16="http://schemas.microsoft.com/office/drawing/2014/main" val="2553852732"/>
                  </a:ext>
                </a:extLst>
              </a:tr>
              <a:tr h="404796">
                <a:tc>
                  <a:txBody>
                    <a:bodyPr/>
                    <a:lstStyle/>
                    <a:p>
                      <a:pPr algn="ctr">
                        <a:lnSpc>
                          <a:spcPct val="105999"/>
                        </a:lnSpc>
                        <a:defRPr sz="1200"/>
                      </a:pPr>
                      <a:r>
                        <a:rPr lang="ja-JP" altLang="en-US" sz="1200" b="1" baseline="0" dirty="0">
                          <a:solidFill>
                            <a:schemeClr val="tx1"/>
                          </a:solidFill>
                          <a:latin typeface="+mn-ea"/>
                          <a:ea typeface="+mn-ea"/>
                        </a:rPr>
                        <a:t>目標</a:t>
                      </a:r>
                      <a:endParaRPr lang="en-US" altLang="ja-JP" sz="1200" b="1" baseline="0" dirty="0">
                        <a:solidFill>
                          <a:schemeClr val="tx1"/>
                        </a:solidFill>
                        <a:latin typeface="+mn-ea"/>
                        <a:ea typeface="+mn-ea"/>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l">
                        <a:lnSpc>
                          <a:spcPct val="105999"/>
                        </a:lnSpc>
                        <a:defRPr sz="1200"/>
                      </a:pPr>
                      <a:endParaRPr sz="1200" dirty="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l">
                        <a:lnSpc>
                          <a:spcPct val="105999"/>
                        </a:lnSpc>
                        <a:defRPr sz="1200"/>
                      </a:pPr>
                      <a:endParaRPr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l">
                        <a:lnSpc>
                          <a:spcPct val="105999"/>
                        </a:lnSpc>
                        <a:defRPr sz="1200"/>
                      </a:pPr>
                      <a:endParaRPr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l">
                        <a:lnSpc>
                          <a:spcPct val="105999"/>
                        </a:lnSpc>
                        <a:defRPr sz="1200"/>
                      </a:pPr>
                      <a:endParaRPr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l">
                        <a:lnSpc>
                          <a:spcPct val="105999"/>
                        </a:lnSpc>
                        <a:defRPr sz="1200"/>
                      </a:pPr>
                      <a:endParaRPr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5999"/>
                        </a:lnSpc>
                        <a:defRPr sz="1200"/>
                      </a:pPr>
                      <a:r>
                        <a:rPr lang="zh-TW" altLang="en-US" sz="1000" dirty="0">
                          <a:latin typeface="+mn-ea"/>
                          <a:ea typeface="+mn-ea"/>
                        </a:rPr>
                        <a:t>検証完了</a:t>
                      </a: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tc>
                  <a:txBody>
                    <a:bodyPr/>
                    <a:lstStyle/>
                    <a:p>
                      <a:pPr algn="ctr">
                        <a:lnSpc>
                          <a:spcPct val="105999"/>
                        </a:lnSpc>
                        <a:defRPr sz="1200"/>
                      </a:pPr>
                      <a:r>
                        <a:rPr lang="ja-JP" altLang="en-US" sz="1000" dirty="0">
                          <a:latin typeface="+mn-ea"/>
                          <a:ea typeface="+mn-ea"/>
                        </a:rPr>
                        <a:t>業務実施報告書提出</a:t>
                      </a:r>
                      <a:endParaRPr lang="en-US" altLang="ja-JP" sz="1000" dirty="0">
                        <a:latin typeface="+mn-ea"/>
                        <a:ea typeface="+mn-ea"/>
                      </a:endParaRPr>
                    </a:p>
                    <a:p>
                      <a:pPr algn="ctr">
                        <a:lnSpc>
                          <a:spcPct val="105999"/>
                        </a:lnSpc>
                        <a:defRPr sz="1200"/>
                      </a:pPr>
                      <a:r>
                        <a:rPr lang="ja-JP" altLang="en-US" sz="1000" dirty="0">
                          <a:latin typeface="+mn-ea"/>
                          <a:ea typeface="+mn-ea"/>
                        </a:rPr>
                        <a:t>委託料の精算</a:t>
                      </a:r>
                      <a:endParaRPr lang="zh-TW" altLang="en-US" sz="10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10002"/>
                  </a:ext>
                </a:extLst>
              </a:tr>
              <a:tr h="1171302">
                <a:tc>
                  <a:txBody>
                    <a:bodyPr/>
                    <a:lstStyle/>
                    <a:p>
                      <a:pPr algn="ctr">
                        <a:lnSpc>
                          <a:spcPct val="105999"/>
                        </a:lnSpc>
                        <a:defRPr sz="1200"/>
                      </a:pPr>
                      <a:r>
                        <a:rPr lang="ja-JP" altLang="en-US" sz="1200" b="1" dirty="0">
                          <a:latin typeface="+mn-ea"/>
                          <a:ea typeface="+mn-ea"/>
                        </a:rPr>
                        <a:t>実証準備</a:t>
                      </a:r>
                      <a:endParaRPr lang="en-US" sz="1200" b="1" dirty="0">
                        <a:latin typeface="+mn-ea"/>
                        <a:ea typeface="+mn-ea"/>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866577392"/>
                  </a:ext>
                </a:extLst>
              </a:tr>
              <a:tr h="1712796">
                <a:tc>
                  <a:txBody>
                    <a:bodyPr/>
                    <a:lstStyle/>
                    <a:p>
                      <a:pPr marL="0" marR="0" lvl="0" indent="0" algn="ctr" defTabSz="990564" rtl="0" eaLnBrk="1" fontAlgn="auto" latinLnBrk="0" hangingPunct="1">
                        <a:lnSpc>
                          <a:spcPct val="105999"/>
                        </a:lnSpc>
                        <a:spcBef>
                          <a:spcPts val="0"/>
                        </a:spcBef>
                        <a:spcAft>
                          <a:spcPts val="0"/>
                        </a:spcAft>
                        <a:buClrTx/>
                        <a:buSzTx/>
                        <a:buFontTx/>
                        <a:buNone/>
                        <a:tabLst/>
                        <a:defRPr sz="1200"/>
                      </a:pPr>
                      <a:r>
                        <a:rPr kumimoji="1" lang="ja-JP" altLang="en-US" sz="1200" b="1" i="0" u="none" strike="noStrike" kern="1200" cap="none" spc="0" normalizeH="0" baseline="0" noProof="0" dirty="0">
                          <a:ln>
                            <a:noFill/>
                          </a:ln>
                          <a:solidFill>
                            <a:prstClr val="black"/>
                          </a:solidFill>
                          <a:effectLst/>
                          <a:uLnTx/>
                          <a:uFillTx/>
                          <a:latin typeface="+mn-ea"/>
                          <a:ea typeface="+mn-ea"/>
                          <a:cs typeface="+mn-cs"/>
                        </a:rPr>
                        <a:t>実証実験の実施・運営</a:t>
                      </a:r>
                      <a:endParaRPr kumimoji="1" lang="en-US" altLang="ja-JP" sz="1200" b="1" i="0" u="none" strike="noStrike" kern="1200" cap="none" spc="0" normalizeH="0" baseline="0" noProof="0" dirty="0">
                        <a:ln>
                          <a:noFill/>
                        </a:ln>
                        <a:solidFill>
                          <a:prstClr val="black"/>
                        </a:solidFill>
                        <a:effectLst/>
                        <a:uLnTx/>
                        <a:uFillTx/>
                        <a:latin typeface="+mn-ea"/>
                        <a:ea typeface="+mn-ea"/>
                        <a:cs typeface="+mn-cs"/>
                      </a:endParaRPr>
                    </a:p>
                    <a:p>
                      <a:pPr marL="0" marR="0" lvl="0" indent="0" algn="ctr" defTabSz="990564" rtl="0" eaLnBrk="1" fontAlgn="auto" latinLnBrk="0" hangingPunct="1">
                        <a:lnSpc>
                          <a:spcPct val="105999"/>
                        </a:lnSpc>
                        <a:spcBef>
                          <a:spcPts val="0"/>
                        </a:spcBef>
                        <a:spcAft>
                          <a:spcPts val="0"/>
                        </a:spcAft>
                        <a:buClrTx/>
                        <a:buSzTx/>
                        <a:buFontTx/>
                        <a:buNone/>
                        <a:tabLst/>
                        <a:defRPr sz="1200"/>
                      </a:pPr>
                      <a:r>
                        <a:rPr kumimoji="1" lang="ja-JP" altLang="en-US" sz="1200" b="1" i="0" u="none" strike="noStrike" kern="1200" cap="none" spc="0" normalizeH="0" baseline="0" noProof="0" dirty="0">
                          <a:ln>
                            <a:noFill/>
                          </a:ln>
                          <a:solidFill>
                            <a:prstClr val="black"/>
                          </a:solidFill>
                          <a:effectLst/>
                          <a:uLnTx/>
                          <a:uFillTx/>
                          <a:latin typeface="+mn-ea"/>
                          <a:ea typeface="+mn-ea"/>
                          <a:cs typeface="+mn-cs"/>
                        </a:rPr>
                        <a:t>効果測定及び検証</a:t>
                      </a:r>
                      <a:endParaRPr kumimoji="1" lang="en-US" altLang="ja-JP" sz="1200" b="1" i="0" u="none" strike="noStrike" kern="1200" cap="none" spc="0" normalizeH="0" baseline="0" noProof="0" dirty="0">
                        <a:ln>
                          <a:noFill/>
                        </a:ln>
                        <a:solidFill>
                          <a:prstClr val="black"/>
                        </a:solidFill>
                        <a:effectLst/>
                        <a:uLnTx/>
                        <a:uFillTx/>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918039572"/>
                  </a:ext>
                </a:extLst>
              </a:tr>
              <a:tr h="1371686">
                <a:tc>
                  <a:txBody>
                    <a:bodyPr/>
                    <a:lstStyle/>
                    <a:p>
                      <a:pPr marL="0" marR="0" lvl="0" indent="0" algn="ctr" defTabSz="990564" rtl="0" eaLnBrk="1" fontAlgn="auto" latinLnBrk="0" hangingPunct="1">
                        <a:lnSpc>
                          <a:spcPct val="105999"/>
                        </a:lnSpc>
                        <a:spcBef>
                          <a:spcPts val="0"/>
                        </a:spcBef>
                        <a:spcAft>
                          <a:spcPts val="0"/>
                        </a:spcAft>
                        <a:buClrTx/>
                        <a:buSzTx/>
                        <a:buFontTx/>
                        <a:buNone/>
                        <a:tabLst/>
                        <a:defRPr sz="1200"/>
                      </a:pPr>
                      <a:r>
                        <a:rPr kumimoji="1" lang="ja-JP" altLang="en-US" sz="1200" b="1" i="0" u="none" strike="noStrike" kern="1200" cap="none" spc="0" normalizeH="0" baseline="0" noProof="0" dirty="0">
                          <a:ln>
                            <a:noFill/>
                          </a:ln>
                          <a:solidFill>
                            <a:prstClr val="black"/>
                          </a:solidFill>
                          <a:effectLst/>
                          <a:uLnTx/>
                          <a:uFillTx/>
                          <a:latin typeface="+mn-ea"/>
                          <a:ea typeface="+mn-ea"/>
                          <a:cs typeface="+mn-cs"/>
                        </a:rPr>
                        <a:t>取りまとめ</a:t>
                      </a:r>
                      <a:endParaRPr kumimoji="1" lang="en-US" altLang="ja-JP" sz="1200" b="1" i="0" u="none" strike="noStrike" kern="1200" cap="none" spc="0" normalizeH="0" baseline="0" noProof="0" dirty="0">
                        <a:ln>
                          <a:noFill/>
                        </a:ln>
                        <a:solidFill>
                          <a:prstClr val="black"/>
                        </a:solidFill>
                        <a:effectLst/>
                        <a:uLnTx/>
                        <a:uFillTx/>
                        <a:latin typeface="+mn-ea"/>
                        <a:ea typeface="+mn-ea"/>
                        <a:cs typeface="+mn-cs"/>
                      </a:endParaRPr>
                    </a:p>
                    <a:p>
                      <a:pPr marL="0" marR="0" lvl="0" indent="0" algn="ctr" defTabSz="990564" rtl="0" eaLnBrk="1" fontAlgn="auto" latinLnBrk="0" hangingPunct="1">
                        <a:lnSpc>
                          <a:spcPct val="105999"/>
                        </a:lnSpc>
                        <a:spcBef>
                          <a:spcPts val="0"/>
                        </a:spcBef>
                        <a:spcAft>
                          <a:spcPts val="0"/>
                        </a:spcAft>
                        <a:buClrTx/>
                        <a:buSzTx/>
                        <a:buFontTx/>
                        <a:buNone/>
                        <a:tabLst/>
                        <a:defRPr sz="1200"/>
                      </a:pPr>
                      <a:r>
                        <a:rPr kumimoji="1" lang="ja-JP" altLang="en-US" sz="1200" b="1" i="0" u="none" strike="noStrike" kern="1200" cap="none" spc="0" normalizeH="0" baseline="0" noProof="0" dirty="0">
                          <a:ln>
                            <a:noFill/>
                          </a:ln>
                          <a:solidFill>
                            <a:prstClr val="black"/>
                          </a:solidFill>
                          <a:effectLst/>
                          <a:uLnTx/>
                          <a:uFillTx/>
                          <a:latin typeface="+mn-ea"/>
                          <a:ea typeface="+mn-ea"/>
                          <a:cs typeface="+mn-cs"/>
                        </a:rPr>
                        <a:t>基礎資料・課題の整理</a:t>
                      </a:r>
                      <a:endParaRPr kumimoji="1" lang="en-US" altLang="ja-JP" sz="1200" b="1" i="0" u="none" strike="noStrike" kern="1200" cap="none" spc="0" normalizeH="0" baseline="0" noProof="0" dirty="0">
                        <a:ln>
                          <a:noFill/>
                        </a:ln>
                        <a:solidFill>
                          <a:prstClr val="black"/>
                        </a:solidFill>
                        <a:effectLst/>
                        <a:uLnTx/>
                        <a:uFillTx/>
                        <a:latin typeface="+mn-ea"/>
                        <a:ea typeface="+mn-ea"/>
                        <a:cs typeface="+mn-cs"/>
                      </a:endParaRPr>
                    </a:p>
                  </a:txBody>
                  <a:tcPr marL="36000" marR="36000" marT="0" marB="0" anchor="ctr" horzOverflow="overflow">
                    <a:lnL w="12700" cap="flat" cmpd="sng" algn="ctr">
                      <a:solidFill>
                        <a:schemeClr val="bg2">
                          <a:lumMod val="90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1">
                          <a:lumMod val="75000"/>
                        </a:schemeClr>
                      </a:solidFill>
                      <a:prstDash val="solid"/>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algn="l">
                        <a:lnSpc>
                          <a:spcPct val="105999"/>
                        </a:lnSpc>
                        <a:defRPr sz="1200"/>
                      </a:pPr>
                      <a:endParaRPr lang="en-US" sz="1200" dirty="0">
                        <a:latin typeface="+mn-ea"/>
                        <a:ea typeface="+mn-ea"/>
                      </a:endParaRPr>
                    </a:p>
                  </a:txBody>
                  <a:tcPr marL="36000" marR="36000" marT="0" marB="0" anchor="ctr" horzOverflow="overflow">
                    <a:lnL w="12700" cap="flat" cmpd="sng" algn="ctr">
                      <a:solidFill>
                        <a:schemeClr val="bg2"/>
                      </a:solidFill>
                      <a:prstDash val="sysDash"/>
                      <a:round/>
                      <a:headEnd type="none" w="med" len="med"/>
                      <a:tailEnd type="none" w="med" len="med"/>
                    </a:lnL>
                    <a:lnR w="12700" cap="flat" cmpd="sng" algn="ctr">
                      <a:solidFill>
                        <a:schemeClr val="bg2"/>
                      </a:solidFill>
                      <a:prstDash val="sysDash"/>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169583488"/>
                  </a:ext>
                </a:extLst>
              </a:tr>
            </a:tbl>
          </a:graphicData>
        </a:graphic>
      </p:graphicFrame>
      <p:sp>
        <p:nvSpPr>
          <p:cNvPr id="8" name="ホームベース 20">
            <a:extLst>
              <a:ext uri="{FF2B5EF4-FFF2-40B4-BE49-F238E27FC236}">
                <a16:creationId xmlns:a16="http://schemas.microsoft.com/office/drawing/2014/main" id="{DD9882A1-0ECE-91A3-4AE7-65A0FD864DF5}"/>
              </a:ext>
            </a:extLst>
          </p:cNvPr>
          <p:cNvSpPr/>
          <p:nvPr/>
        </p:nvSpPr>
        <p:spPr bwMode="gray">
          <a:xfrm>
            <a:off x="2219751" y="2101081"/>
            <a:ext cx="1140644"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050" kern="0" dirty="0">
                <a:solidFill>
                  <a:prstClr val="black"/>
                </a:solidFill>
              </a:rPr>
              <a:t>例）モニターの確保</a:t>
            </a:r>
            <a:endParaRPr kumimoji="1" lang="en-US" altLang="ja-JP" sz="1050" kern="0" dirty="0">
              <a:solidFill>
                <a:prstClr val="black"/>
              </a:solidFill>
            </a:endParaRPr>
          </a:p>
        </p:txBody>
      </p:sp>
      <p:sp>
        <p:nvSpPr>
          <p:cNvPr id="9" name="ホームベース 20">
            <a:extLst>
              <a:ext uri="{FF2B5EF4-FFF2-40B4-BE49-F238E27FC236}">
                <a16:creationId xmlns:a16="http://schemas.microsoft.com/office/drawing/2014/main" id="{A5F824B3-27AE-8323-76AD-61CA2D08668D}"/>
              </a:ext>
            </a:extLst>
          </p:cNvPr>
          <p:cNvSpPr/>
          <p:nvPr/>
        </p:nvSpPr>
        <p:spPr bwMode="gray">
          <a:xfrm>
            <a:off x="7613044" y="3702342"/>
            <a:ext cx="968995" cy="1119361"/>
          </a:xfrm>
          <a:prstGeom prst="homePlate">
            <a:avLst>
              <a:gd name="adj" fmla="val 24165"/>
            </a:avLst>
          </a:prstGeom>
          <a:solidFill>
            <a:srgbClr val="F2F2F2"/>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例）</a:t>
            </a:r>
            <a:endParaRPr kumimoji="1" lang="en-US" altLang="ja-JP" sz="1200" kern="0" dirty="0">
              <a:solidFill>
                <a:prstClr val="black"/>
              </a:solidFill>
            </a:endParaRPr>
          </a:p>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検証結果</a:t>
            </a:r>
            <a:endParaRPr kumimoji="1" lang="en-US" altLang="ja-JP" sz="1200" kern="0" dirty="0">
              <a:solidFill>
                <a:prstClr val="black"/>
              </a:solidFill>
            </a:endParaRPr>
          </a:p>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集計・分析</a:t>
            </a:r>
            <a:endParaRPr kumimoji="1" lang="en-US" altLang="ja-JP" sz="1200" kern="0" dirty="0">
              <a:solidFill>
                <a:prstClr val="black"/>
              </a:solidFill>
            </a:endParaRPr>
          </a:p>
        </p:txBody>
      </p:sp>
      <p:sp>
        <p:nvSpPr>
          <p:cNvPr id="10" name="ホームベース 20">
            <a:extLst>
              <a:ext uri="{FF2B5EF4-FFF2-40B4-BE49-F238E27FC236}">
                <a16:creationId xmlns:a16="http://schemas.microsoft.com/office/drawing/2014/main" id="{062DE568-BBCD-2DC2-BAF9-095717148186}"/>
              </a:ext>
            </a:extLst>
          </p:cNvPr>
          <p:cNvSpPr/>
          <p:nvPr/>
        </p:nvSpPr>
        <p:spPr bwMode="gray">
          <a:xfrm>
            <a:off x="7974824" y="5728251"/>
            <a:ext cx="1214430"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900" kern="0" dirty="0">
                <a:solidFill>
                  <a:prstClr val="black"/>
                </a:solidFill>
              </a:rPr>
              <a:t>例）業務実施報告作成</a:t>
            </a:r>
            <a:endParaRPr kumimoji="1" lang="en-US" altLang="ja-JP" sz="900" kern="0" dirty="0">
              <a:solidFill>
                <a:prstClr val="black"/>
              </a:solidFill>
            </a:endParaRPr>
          </a:p>
        </p:txBody>
      </p:sp>
      <p:sp>
        <p:nvSpPr>
          <p:cNvPr id="12" name="ホームベース 20">
            <a:extLst>
              <a:ext uri="{FF2B5EF4-FFF2-40B4-BE49-F238E27FC236}">
                <a16:creationId xmlns:a16="http://schemas.microsoft.com/office/drawing/2014/main" id="{E55079B6-EBC9-8224-D60A-EF9F6D302E82}"/>
              </a:ext>
            </a:extLst>
          </p:cNvPr>
          <p:cNvSpPr/>
          <p:nvPr/>
        </p:nvSpPr>
        <p:spPr bwMode="gray">
          <a:xfrm>
            <a:off x="4238461" y="3791742"/>
            <a:ext cx="3189932"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例）利用者アンケートの実施</a:t>
            </a:r>
            <a:endParaRPr kumimoji="1" lang="en-US" altLang="ja-JP" sz="1200" kern="0" dirty="0">
              <a:solidFill>
                <a:prstClr val="black"/>
              </a:solidFill>
            </a:endParaRPr>
          </a:p>
        </p:txBody>
      </p:sp>
      <p:sp>
        <p:nvSpPr>
          <p:cNvPr id="13" name="ホームベース 20">
            <a:extLst>
              <a:ext uri="{FF2B5EF4-FFF2-40B4-BE49-F238E27FC236}">
                <a16:creationId xmlns:a16="http://schemas.microsoft.com/office/drawing/2014/main" id="{D2FB7584-C3E2-86E4-F784-2A23D786EBCA}"/>
              </a:ext>
            </a:extLst>
          </p:cNvPr>
          <p:cNvSpPr/>
          <p:nvPr/>
        </p:nvSpPr>
        <p:spPr bwMode="gray">
          <a:xfrm>
            <a:off x="2569939" y="2659139"/>
            <a:ext cx="1140305"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a:t>
            </a:r>
            <a:endParaRPr kumimoji="1" lang="en-US" altLang="ja-JP" sz="1200" kern="0" dirty="0">
              <a:solidFill>
                <a:prstClr val="black"/>
              </a:solidFill>
            </a:endParaRPr>
          </a:p>
        </p:txBody>
      </p:sp>
      <p:sp>
        <p:nvSpPr>
          <p:cNvPr id="15" name="ホームベース 20">
            <a:extLst>
              <a:ext uri="{FF2B5EF4-FFF2-40B4-BE49-F238E27FC236}">
                <a16:creationId xmlns:a16="http://schemas.microsoft.com/office/drawing/2014/main" id="{847C2C46-0D4F-F606-70AF-2E49F2B1EB6B}"/>
              </a:ext>
            </a:extLst>
          </p:cNvPr>
          <p:cNvSpPr/>
          <p:nvPr/>
        </p:nvSpPr>
        <p:spPr bwMode="gray">
          <a:xfrm>
            <a:off x="7404671" y="5085934"/>
            <a:ext cx="1140305"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a:t>
            </a:r>
            <a:endParaRPr kumimoji="1" lang="en-US" altLang="ja-JP" sz="1200" kern="0" dirty="0">
              <a:solidFill>
                <a:prstClr val="black"/>
              </a:solidFill>
            </a:endParaRPr>
          </a:p>
        </p:txBody>
      </p:sp>
      <p:sp>
        <p:nvSpPr>
          <p:cNvPr id="16" name="ホームベース 20">
            <a:extLst>
              <a:ext uri="{FF2B5EF4-FFF2-40B4-BE49-F238E27FC236}">
                <a16:creationId xmlns:a16="http://schemas.microsoft.com/office/drawing/2014/main" id="{F8A85648-5FB9-406C-6B47-99C79120274A}"/>
              </a:ext>
            </a:extLst>
          </p:cNvPr>
          <p:cNvSpPr/>
          <p:nvPr/>
        </p:nvSpPr>
        <p:spPr bwMode="gray">
          <a:xfrm>
            <a:off x="2790073" y="3274963"/>
            <a:ext cx="4784633" cy="412724"/>
          </a:xfrm>
          <a:prstGeom prst="homePlate">
            <a:avLst>
              <a:gd name="adj" fmla="val 24165"/>
            </a:avLst>
          </a:prstGeom>
          <a:solidFill>
            <a:schemeClr val="bg1">
              <a:lumMod val="95000"/>
            </a:schemeClr>
          </a:solidFill>
          <a:ln w="9525">
            <a:solidFill>
              <a:srgbClr val="A7A8AA"/>
            </a:solidFill>
            <a:miter lim="800000"/>
            <a:headEnd/>
            <a:tailEnd/>
          </a:ln>
          <a:effectLst>
            <a:outerShdw blurRad="50800" dist="38100" dir="8100000" algn="tr" rotWithShape="0">
              <a:prstClr val="black">
                <a:alpha val="40000"/>
              </a:prstClr>
            </a:outerShdw>
          </a:effectLst>
        </p:spPr>
        <p:txBody>
          <a:bodyPr wrap="none" lIns="72000" tIns="72000" rIns="72000" bIns="72000" rtlCol="0" anchor="ctr"/>
          <a:lstStyle/>
          <a:p>
            <a:pPr marL="0" marR="0" lvl="0" indent="0" algn="ctr" defTabSz="762000" eaLnBrk="0" fontAlgn="auto" latinLnBrk="0" hangingPunct="0">
              <a:lnSpc>
                <a:spcPct val="100000"/>
              </a:lnSpc>
              <a:spcBef>
                <a:spcPts val="0"/>
              </a:spcBef>
              <a:spcAft>
                <a:spcPts val="0"/>
              </a:spcAft>
              <a:buClrTx/>
              <a:buSzTx/>
              <a:buFontTx/>
              <a:buNone/>
              <a:tabLst/>
              <a:defRPr/>
            </a:pPr>
            <a:r>
              <a:rPr kumimoji="1" lang="ja-JP" altLang="en-US" sz="1200" kern="0" dirty="0">
                <a:solidFill>
                  <a:prstClr val="black"/>
                </a:solidFill>
              </a:rPr>
              <a:t>●●●</a:t>
            </a:r>
            <a:endParaRPr kumimoji="1" lang="en-US" altLang="ja-JP" sz="1200" kern="0" dirty="0">
              <a:solidFill>
                <a:prstClr val="black"/>
              </a:solidFill>
            </a:endParaRPr>
          </a:p>
        </p:txBody>
      </p:sp>
    </p:spTree>
    <p:extLst>
      <p:ext uri="{BB962C8B-B14F-4D97-AF65-F5344CB8AC3E}">
        <p14:creationId xmlns:p14="http://schemas.microsoft.com/office/powerpoint/2010/main" val="23052733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a:extLst>
              <a:ext uri="{FF2B5EF4-FFF2-40B4-BE49-F238E27FC236}">
                <a16:creationId xmlns:a16="http://schemas.microsoft.com/office/drawing/2014/main" id="{6A72D009-2312-5F5B-DFA0-E2CC4343E22A}"/>
              </a:ext>
            </a:extLst>
          </p:cNvPr>
          <p:cNvSpPr>
            <a:spLocks noGrp="1"/>
          </p:cNvSpPr>
          <p:nvPr>
            <p:ph type="sldNum" sz="quarter" idx="11"/>
          </p:nvPr>
        </p:nvSpPr>
        <p:spPr/>
        <p:txBody>
          <a:bodyPr/>
          <a:lstStyle/>
          <a:p>
            <a:fld id="{AA5FCFE5-FE56-4EF1-80A8-07776887C2A1}" type="slidenum">
              <a:rPr lang="ja-JP" altLang="en-US" smtClean="0"/>
              <a:pPr/>
              <a:t>9</a:t>
            </a:fld>
            <a:endParaRPr lang="ja-JP" altLang="en-US"/>
          </a:p>
        </p:txBody>
      </p:sp>
      <p:sp>
        <p:nvSpPr>
          <p:cNvPr id="5" name="タイトル 4">
            <a:extLst>
              <a:ext uri="{FF2B5EF4-FFF2-40B4-BE49-F238E27FC236}">
                <a16:creationId xmlns:a16="http://schemas.microsoft.com/office/drawing/2014/main" id="{B2AB8947-D49A-9683-1A08-EDF6FD8807AC}"/>
              </a:ext>
            </a:extLst>
          </p:cNvPr>
          <p:cNvSpPr>
            <a:spLocks noGrp="1"/>
          </p:cNvSpPr>
          <p:nvPr>
            <p:ph type="title"/>
          </p:nvPr>
        </p:nvSpPr>
        <p:spPr/>
        <p:txBody>
          <a:bodyPr/>
          <a:lstStyle/>
          <a:p>
            <a:r>
              <a:rPr kumimoji="1" lang="ja-JP" altLang="en-US"/>
              <a:t>参考資料</a:t>
            </a:r>
          </a:p>
        </p:txBody>
      </p:sp>
      <p:sp>
        <p:nvSpPr>
          <p:cNvPr id="8" name="正方形/長方形 7">
            <a:extLst>
              <a:ext uri="{FF2B5EF4-FFF2-40B4-BE49-F238E27FC236}">
                <a16:creationId xmlns:a16="http://schemas.microsoft.com/office/drawing/2014/main" id="{9B2F73F9-0ED7-53A1-E557-EB29396B80AF}"/>
              </a:ext>
            </a:extLst>
          </p:cNvPr>
          <p:cNvSpPr/>
          <p:nvPr/>
        </p:nvSpPr>
        <p:spPr bwMode="gray">
          <a:xfrm>
            <a:off x="1735666" y="1484313"/>
            <a:ext cx="6316134" cy="3335866"/>
          </a:xfrm>
          <a:prstGeom prst="rect">
            <a:avLst/>
          </a:prstGeom>
          <a:solidFill>
            <a:schemeClr val="accent5">
              <a:lumMod val="20000"/>
              <a:lumOff val="80000"/>
            </a:schemeClr>
          </a:solidFill>
          <a:ln w="12700" algn="ctr">
            <a:solidFill>
              <a:srgbClr val="BBBCBC"/>
            </a:solid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prstClr val="black"/>
                </a:solidFill>
                <a:latin typeface="+mn-lt"/>
              </a:rPr>
              <a:t>・</a:t>
            </a:r>
            <a:r>
              <a:rPr kumimoji="1" lang="ja-JP" altLang="en-US" sz="1400" b="0" i="0" u="none" strike="noStrike" kern="1200" cap="none" spc="0" normalizeH="0" baseline="0" noProof="0" dirty="0">
                <a:ln>
                  <a:noFill/>
                </a:ln>
                <a:solidFill>
                  <a:prstClr val="black"/>
                </a:solidFill>
                <a:effectLst/>
                <a:uLnTx/>
                <a:uFillTx/>
                <a:latin typeface="+mn-lt"/>
                <a:ea typeface="+mn-ea"/>
                <a:cs typeface="+mn-cs"/>
              </a:rPr>
              <a:t>通所型サービスの場合は、実施場所の写真を貼り付けてください</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prstClr val="black"/>
                </a:solidFill>
                <a:latin typeface="+mn-lt"/>
              </a:rPr>
              <a:t>・企画提案内容</a:t>
            </a:r>
            <a:r>
              <a:rPr kumimoji="1" lang="ja-JP" altLang="en-US" sz="1400" b="0" i="0" u="none" strike="noStrike" kern="1200" cap="none" spc="0" normalizeH="0" baseline="0" noProof="0" dirty="0">
                <a:ln>
                  <a:noFill/>
                </a:ln>
                <a:solidFill>
                  <a:prstClr val="black"/>
                </a:solidFill>
                <a:effectLst/>
                <a:uLnTx/>
                <a:uFillTx/>
                <a:latin typeface="+mn-lt"/>
                <a:ea typeface="+mn-ea"/>
                <a:cs typeface="+mn-cs"/>
              </a:rPr>
              <a:t>の説明に必要となるデータや図表</a:t>
            </a:r>
            <a:r>
              <a:rPr kumimoji="1" lang="ja-JP" altLang="en-US" sz="1400" dirty="0">
                <a:solidFill>
                  <a:prstClr val="black"/>
                </a:solidFill>
                <a:latin typeface="+mn-lt"/>
              </a:rPr>
              <a:t>は</a:t>
            </a:r>
            <a:r>
              <a:rPr kumimoji="1" lang="ja-JP" altLang="en-US" sz="1400" b="0" i="0" u="none" strike="noStrike" kern="1200" cap="none" spc="0" normalizeH="0" baseline="0" noProof="0" dirty="0">
                <a:ln>
                  <a:noFill/>
                </a:ln>
                <a:solidFill>
                  <a:prstClr val="black"/>
                </a:solidFill>
                <a:effectLst/>
                <a:uLnTx/>
                <a:uFillTx/>
                <a:latin typeface="+mn-lt"/>
                <a:ea typeface="+mn-ea"/>
                <a:cs typeface="+mn-cs"/>
              </a:rPr>
              <a:t>自由記載で適宜追加ください</a:t>
            </a: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endParaRPr kumimoji="1" lang="en-US" altLang="ja-JP" sz="1400" b="0" i="0" u="none" strike="noStrike" kern="1200" cap="none" spc="0" normalizeH="0" baseline="0" noProof="0" dirty="0">
              <a:ln>
                <a:noFill/>
              </a:ln>
              <a:solidFill>
                <a:prstClr val="black"/>
              </a:solidFill>
              <a:effectLst/>
              <a:uLnTx/>
              <a:uFillTx/>
              <a:latin typeface="+mn-lt"/>
              <a:ea typeface="+mn-ea"/>
              <a:cs typeface="+mn-cs"/>
            </a:endParaRPr>
          </a:p>
          <a:p>
            <a: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pPr>
            <a:r>
              <a:rPr kumimoji="1" lang="ja-JP" altLang="en-US" sz="1400" dirty="0">
                <a:solidFill>
                  <a:prstClr val="black"/>
                </a:solidFill>
                <a:latin typeface="+mn-lt"/>
              </a:rPr>
              <a:t>・</a:t>
            </a:r>
            <a:r>
              <a:rPr kumimoji="1" lang="ja-JP" altLang="en-US" sz="1400" b="0" i="0" u="none" strike="noStrike" kern="1200" cap="none" spc="0" normalizeH="0" baseline="0" noProof="0" dirty="0">
                <a:ln>
                  <a:noFill/>
                </a:ln>
                <a:solidFill>
                  <a:prstClr val="black"/>
                </a:solidFill>
                <a:effectLst/>
                <a:uLnTx/>
                <a:uFillTx/>
                <a:latin typeface="+mn-lt"/>
                <a:ea typeface="+mn-ea"/>
                <a:cs typeface="+mn-cs"/>
              </a:rPr>
              <a:t>参考資料がない場合はこのスライドは削除して提出してください</a:t>
            </a:r>
          </a:p>
        </p:txBody>
      </p:sp>
    </p:spTree>
    <p:extLst>
      <p:ext uri="{BB962C8B-B14F-4D97-AF65-F5344CB8AC3E}">
        <p14:creationId xmlns:p14="http://schemas.microsoft.com/office/powerpoint/2010/main" val="1645220418"/>
      </p:ext>
    </p:extLst>
  </p:cSld>
  <p:clrMapOvr>
    <a:masterClrMapping/>
  </p:clrMapOvr>
</p:sld>
</file>

<file path=ppt/theme/theme1.xml><?xml version="1.0" encoding="utf-8"?>
<a:theme xmlns:a="http://schemas.openxmlformats.org/drawingml/2006/main" name="kikaku">
  <a:themeElements>
    <a:clrScheme name="青緑">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ユーザー定義 4">
      <a:majorFont>
        <a:latin typeface="Aptos"/>
        <a:ea typeface="Yu Gothic UI"/>
        <a:cs typeface=""/>
      </a:majorFont>
      <a:minorFont>
        <a:latin typeface="Aptos"/>
        <a:ea typeface="Yu Gothic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BBBCBC"/>
        </a:solidFill>
        <a:ln w="12700" algn="ctr">
          <a:solidFill>
            <a:srgbClr val="BBBCBC"/>
          </a:solidFill>
          <a:miter lim="800000"/>
          <a:headEnd/>
          <a:tailEnd/>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marL="0" marR="0" indent="0" algn="ctr"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spDef>
    <a:lnDef>
      <a:spPr bwMode="gray">
        <a:ln w="12700">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spAutoFit/>
      </a:bodyPr>
      <a:lstStyle>
        <a:defPPr marL="0" marR="0" indent="0" algn="l" defTabSz="990564" rtl="0" eaLnBrk="1" fontAlgn="auto" latinLnBrk="0" hangingPunct="1">
          <a:lnSpc>
            <a:spcPct val="100000"/>
          </a:lnSpc>
          <a:spcBef>
            <a:spcPts val="0"/>
          </a:spcBef>
          <a:spcAft>
            <a:spcPts val="0"/>
          </a:spcAft>
          <a:buClrTx/>
          <a:buSzPct val="100000"/>
          <a:buFont typeface="Wingdings" panose="05000000000000000000" pitchFamily="2" charset="2"/>
          <a:buNone/>
          <a:tabLst/>
          <a:defRPr kumimoji="1" sz="1200" b="0" i="0" u="none" strike="noStrike" kern="1200" cap="none" spc="0" normalizeH="0" baseline="0" noProof="0" dirty="0" smtClean="0">
            <a:ln>
              <a:noFill/>
            </a:ln>
            <a:solidFill>
              <a:prstClr val="black"/>
            </a:solidFill>
            <a:effectLst/>
            <a:uLnTx/>
            <a:uFillTx/>
            <a:latin typeface="+mn-lt"/>
            <a:ea typeface="+mn-ea"/>
            <a:cs typeface="+mn-cs"/>
          </a:defRPr>
        </a:defPPr>
      </a:lstStyle>
    </a:txDef>
  </a:objectDefaults>
  <a:extraClrSchemeLst/>
  <a:custClrLst>
    <a:custClr name="Green 7">
      <a:srgbClr val="2C5234"/>
    </a:custClr>
    <a:custClr name="Green 6">
      <a:srgbClr val="046A38"/>
    </a:custClr>
    <a:custClr name="Green 5">
      <a:srgbClr val="009A44"/>
    </a:custClr>
    <a:custClr name="Green 4">
      <a:srgbClr val="43B02A"/>
    </a:custClr>
    <a:custClr name="Deloitte Green">
      <a:srgbClr val="86BC25"/>
    </a:custClr>
    <a:custClr name="Green 2">
      <a:srgbClr val="C4D600"/>
    </a:custClr>
    <a:custClr name="Green 1">
      <a:srgbClr val="E3E48D"/>
    </a:custClr>
    <a:custClr name="Teal 7">
      <a:srgbClr val="004F59"/>
    </a:custClr>
    <a:custClr name="Teal 6">
      <a:srgbClr val="007680"/>
    </a:custClr>
    <a:custClr name="Teal 5">
      <a:srgbClr val="0097A9"/>
    </a:custClr>
    <a:custClr name="Teal 4">
      <a:srgbClr val="00ABAB"/>
    </a:custClr>
    <a:custClr name="Teal 3">
      <a:srgbClr val="6FC2B4"/>
    </a:custClr>
    <a:custClr name="Teal 2">
      <a:srgbClr val="9DD4CF"/>
    </a:custClr>
    <a:custClr name="Teal 1">
      <a:srgbClr val="DDEFE8"/>
    </a:custClr>
    <a:custClr name="Blue 7">
      <a:srgbClr val="041E42"/>
    </a:custClr>
    <a:custClr name="Blue 6">
      <a:srgbClr val="012169"/>
    </a:custClr>
    <a:custClr name="Blue 5">
      <a:srgbClr val="005587"/>
    </a:custClr>
    <a:custClr name="Blue 4">
      <a:srgbClr val="0076A8"/>
    </a:custClr>
    <a:custClr name="Blue 3">
      <a:srgbClr val="00A3E0"/>
    </a:custClr>
    <a:custClr name="Blue 2">
      <a:srgbClr val="62B5E5"/>
    </a:custClr>
    <a:custClr name="Blue 1">
      <a:srgbClr val="A0DCFF"/>
    </a:custClr>
    <a:custClr name="Cool Gray 11">
      <a:srgbClr val="53565A"/>
    </a:custClr>
    <a:custClr name="Cool Gray 10">
      <a:srgbClr val="63666A"/>
    </a:custClr>
    <a:custClr name="Cool Gray 9">
      <a:srgbClr val="75787B"/>
    </a:custClr>
    <a:custClr name="Cool Gray 7">
      <a:srgbClr val="97999B"/>
    </a:custClr>
    <a:custClr name="Cool Gray 6">
      <a:srgbClr val="A7A8AA"/>
    </a:custClr>
    <a:custClr name="Cool Gray 4">
      <a:srgbClr val="BBBCBC"/>
    </a:custClr>
    <a:custClr name="Cool Gray 2">
      <a:srgbClr val="D0D0CE"/>
    </a:custClr>
    <a:custClr name="White">
      <a:srgbClr val="FFFFFF"/>
    </a:custClr>
    <a:custClr name="Black">
      <a:srgbClr val="000000"/>
    </a:custClr>
    <a:custClr name="Red">
      <a:srgbClr val="DA291C"/>
    </a:custClr>
    <a:custClr name="Orange">
      <a:srgbClr val="ED8B00"/>
    </a:custClr>
    <a:custClr name="Yellow">
      <a:srgbClr val="FFCD00"/>
    </a:custClr>
  </a:custClrLst>
  <a:extLst>
    <a:ext uri="{05A4C25C-085E-4340-85A3-A5531E510DB2}">
      <thm15:themeFamily xmlns:thm15="http://schemas.microsoft.com/office/thememl/2012/main" name="DT Template_A4_J.pptx" id="{A322A4CF-329E-44C5-BFCF-BDBFC8CD376B}" vid="{BA7E0DC6-74BA-4FCF-93FA-186C8C23C44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58e5e6a-533d-49b0-b91e-35eb69fc6d13" xsi:nil="true"/>
    <lcf76f155ced4ddcb4097134ff3c332f xmlns="0cb5573e-2613-4862-b9ee-fe043218114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FED042CFCD5F499DD8DEF359070452" ma:contentTypeVersion="12" ma:contentTypeDescription="Create a new document." ma:contentTypeScope="" ma:versionID="d1a0be9e25dc06a345df5f3a26464567">
  <xsd:schema xmlns:xsd="http://www.w3.org/2001/XMLSchema" xmlns:xs="http://www.w3.org/2001/XMLSchema" xmlns:p="http://schemas.microsoft.com/office/2006/metadata/properties" xmlns:ns2="0cb5573e-2613-4862-b9ee-fe043218114b" xmlns:ns3="a58e5e6a-533d-49b0-b91e-35eb69fc6d13" targetNamespace="http://schemas.microsoft.com/office/2006/metadata/properties" ma:root="true" ma:fieldsID="e8df350abd78fda0ed8d98d65e77e916" ns2:_="" ns3:_="">
    <xsd:import namespace="0cb5573e-2613-4862-b9ee-fe043218114b"/>
    <xsd:import namespace="a58e5e6a-533d-49b0-b91e-35eb69fc6d1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b5573e-2613-4862-b9ee-fe043218114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98d900d-0589-4081-96eb-513de833a50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8e5e6a-533d-49b0-b91e-35eb69fc6d1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c54096d-64a5-4c3c-93c7-3be80e3e48c8}" ma:internalName="TaxCatchAll" ma:showField="CatchAllData" ma:web="a58e5e6a-533d-49b0-b91e-35eb69fc6d1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5578D7-A8BF-4B15-ABE7-C6438858C7A4}">
  <ds:schemaRefs>
    <ds:schemaRef ds:uri="http://purl.org/dc/terms/"/>
    <ds:schemaRef ds:uri="http://schemas.microsoft.com/office/2006/metadata/properties"/>
    <ds:schemaRef ds:uri="http://purl.org/dc/elements/1.1/"/>
    <ds:schemaRef ds:uri="http://schemas.microsoft.com/office/infopath/2007/PartnerControls"/>
    <ds:schemaRef ds:uri="http://schemas.microsoft.com/office/2006/documentManagement/types"/>
    <ds:schemaRef ds:uri="http://purl.org/dc/dcmitype/"/>
    <ds:schemaRef ds:uri="http://schemas.openxmlformats.org/package/2006/metadata/core-properties"/>
    <ds:schemaRef ds:uri="a58e5e6a-533d-49b0-b91e-35eb69fc6d13"/>
    <ds:schemaRef ds:uri="0cb5573e-2613-4862-b9ee-fe043218114b"/>
    <ds:schemaRef ds:uri="http://www.w3.org/XML/1998/namespace"/>
  </ds:schemaRefs>
</ds:datastoreItem>
</file>

<file path=customXml/itemProps2.xml><?xml version="1.0" encoding="utf-8"?>
<ds:datastoreItem xmlns:ds="http://schemas.openxmlformats.org/officeDocument/2006/customXml" ds:itemID="{DAD1DC3A-EC4F-4BDF-8B85-EE5C4A25B8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b5573e-2613-4862-b9ee-fe043218114b"/>
    <ds:schemaRef ds:uri="a58e5e6a-533d-49b0-b91e-35eb69fc6d1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2260B1-FD00-462A-AD33-92C19B4766C2}">
  <ds:schemaRefs>
    <ds:schemaRef ds:uri="http://schemas.microsoft.com/sharepoint/v3/contenttype/forms"/>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Office Theme</Template>
  <TotalTime>2519</TotalTime>
  <Words>1231</Words>
  <Application>Microsoft Office PowerPoint</Application>
  <PresentationFormat>A4 210 x 297 mm</PresentationFormat>
  <Paragraphs>167</Paragraphs>
  <Slides>10</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10</vt:i4>
      </vt:variant>
    </vt:vector>
  </HeadingPairs>
  <TitlesOfParts>
    <vt:vector size="19" baseType="lpstr">
      <vt:lpstr>Meiryo UI</vt:lpstr>
      <vt:lpstr>Yu Gothic UI</vt:lpstr>
      <vt:lpstr>游ゴシック</vt:lpstr>
      <vt:lpstr>Aptos</vt:lpstr>
      <vt:lpstr>Arial</vt:lpstr>
      <vt:lpstr>Calibri</vt:lpstr>
      <vt:lpstr>Verdana</vt:lpstr>
      <vt:lpstr>Wingdings</vt:lpstr>
      <vt:lpstr>kikaku</vt:lpstr>
      <vt:lpstr>PowerPoint プレゼンテーション</vt:lpstr>
      <vt:lpstr>実証実験プロジェクトの概要</vt:lpstr>
      <vt:lpstr>2．実証実験プロジェクトのサービス内容①</vt:lpstr>
      <vt:lpstr>2．実証実験プロジェクトのサービス内容②</vt:lpstr>
      <vt:lpstr>3．実証実験プロジェクトのサービス内容（スキーム図）</vt:lpstr>
      <vt:lpstr>４．実証実験プロジェクトの実施体制①</vt:lpstr>
      <vt:lpstr>４．実証実験プロジェクトの実施体制②</vt:lpstr>
      <vt:lpstr>5．実証実験プロジェクトの 検証項目</vt:lpstr>
      <vt:lpstr>６．スケジュール</vt:lpstr>
      <vt:lpstr>参考資料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Keisuke Tsuda (津田 圭介)</dc:creator>
  <cp:lastModifiedBy>0083184</cp:lastModifiedBy>
  <cp:revision>68</cp:revision>
  <cp:lastPrinted>2026-07-17T08:09:05Z</cp:lastPrinted>
  <dcterms:created xsi:type="dcterms:W3CDTF">2018-09-11T09:46:44Z</dcterms:created>
  <dcterms:modified xsi:type="dcterms:W3CDTF">2026-10-27T11:37:32Z</dcterms:modified>
</cp:coreProperties>
</file>