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88" r:id="rId4"/>
  </p:sldMasterIdLst>
  <p:notesMasterIdLst>
    <p:notesMasterId r:id="rId15"/>
  </p:notesMasterIdLst>
  <p:handoutMasterIdLst>
    <p:handoutMasterId r:id="rId16"/>
  </p:handoutMasterIdLst>
  <p:sldIdLst>
    <p:sldId id="2147479270" r:id="rId5"/>
    <p:sldId id="2147479271" r:id="rId6"/>
    <p:sldId id="2147479283" r:id="rId7"/>
    <p:sldId id="2147479284" r:id="rId8"/>
    <p:sldId id="2147479274" r:id="rId9"/>
    <p:sldId id="2147479278" r:id="rId10"/>
    <p:sldId id="2147479285" r:id="rId11"/>
    <p:sldId id="2147479276" r:id="rId12"/>
    <p:sldId id="2147479280" r:id="rId13"/>
    <p:sldId id="2147479282" r:id="rId14"/>
  </p:sldIdLst>
  <p:sldSz cx="9906000" cy="6858000" type="A4"/>
  <p:notesSz cx="9869488" cy="6735763"/>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9A62853-2260-2E27-DDC2-16DC5956D526}" name="寺島　翔太" initials="翔寺" userId="S::T0521163@taims.metro.tokyo.jp::62b348fe-3133-40a7-81ca-467b97c0d76b" providerId="AD"/>
  <p188:author id="{E8EFB5CE-5767-343A-06E3-BD2E6B6CE398}" name="Suzuki, Kosuke 1" initials="SK1" userId="Suzuki, Kosuke 1" providerId="None"/>
  <p188:author id="{DFB0F4F3-A6FA-3C0D-C4ED-214752B21A1C}" name="Shinyen Liu/ Bornrex" initials="SB" userId="S::s.liu@bornrex.com::63de5a56-25e8-49be-b7cd-08dab8e18af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hota Sugahara (須賀原 将太)" initials="SS(将" lastIdx="0" clrIdx="0">
    <p:extLst>
      <p:ext uri="{19B8F6BF-5375-455C-9EA6-DF929625EA0E}">
        <p15:presenceInfo xmlns:p15="http://schemas.microsoft.com/office/powerpoint/2012/main" userId="S-1-5-21-13193587-1794592164-1404200075-59336" providerId="AD"/>
      </p:ext>
    </p:extLst>
  </p:cmAuthor>
  <p:cmAuthor id="2" name="東京都&#10;" initials="T" lastIdx="36" clrIdx="1">
    <p:extLst>
      <p:ext uri="{19B8F6BF-5375-455C-9EA6-DF929625EA0E}">
        <p15:presenceInfo xmlns:p15="http://schemas.microsoft.com/office/powerpoint/2012/main" userId="東京都&#10;" providerId="None"/>
      </p:ext>
    </p:extLst>
  </p:cmAuthor>
  <p:cmAuthor id="3" name="Takeshi Shigeoka /Bornrex" initials="T/" lastIdx="15" clrIdx="2">
    <p:extLst>
      <p:ext uri="{19B8F6BF-5375-455C-9EA6-DF929625EA0E}">
        <p15:presenceInfo xmlns:p15="http://schemas.microsoft.com/office/powerpoint/2012/main" userId="S::t.shigeoka@bornrex.com::88721606-3472-4e08-90d5-d3b8c49c5fde" providerId="AD"/>
      </p:ext>
    </p:extLst>
  </p:cmAuthor>
  <p:cmAuthor id="4" name="Takeshi Shigeoka /Bornrex" initials="TS/" lastIdx="3" clrIdx="3">
    <p:extLst>
      <p:ext uri="{19B8F6BF-5375-455C-9EA6-DF929625EA0E}">
        <p15:presenceInfo xmlns:p15="http://schemas.microsoft.com/office/powerpoint/2012/main" userId="88721606-3472-4e08-90d5-d3b8c49c5fde" providerId="Windows Live"/>
      </p:ext>
    </p:extLst>
  </p:cmAuthor>
  <p:cmAuthor id="5" name="東京都" initials="T" lastIdx="9" clrIdx="4">
    <p:extLst>
      <p:ext uri="{19B8F6BF-5375-455C-9EA6-DF929625EA0E}">
        <p15:presenceInfo xmlns:p15="http://schemas.microsoft.com/office/powerpoint/2012/main" userId="東京都"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AED7"/>
    <a:srgbClr val="353533"/>
    <a:srgbClr val="0000FF"/>
    <a:srgbClr val="53565A"/>
    <a:srgbClr val="404040"/>
    <a:srgbClr val="0D8390"/>
    <a:srgbClr val="FFFFFF"/>
    <a:srgbClr val="4472C4"/>
    <a:srgbClr val="FF99CC"/>
    <a:srgbClr val="FFFF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076" y="68"/>
      </p:cViewPr>
      <p:guideLst>
        <p:guide orient="horz" pos="2160"/>
        <p:guide pos="312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4277631" cy="338143"/>
          </a:xfrm>
          <a:prstGeom prst="rect">
            <a:avLst/>
          </a:prstGeom>
        </p:spPr>
        <p:txBody>
          <a:bodyPr vert="horz" lIns="91452" tIns="45726" rIns="91452" bIns="45726"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589532" y="1"/>
            <a:ext cx="4277630" cy="338143"/>
          </a:xfrm>
          <a:prstGeom prst="rect">
            <a:avLst/>
          </a:prstGeom>
        </p:spPr>
        <p:txBody>
          <a:bodyPr vert="horz" lIns="91452" tIns="45726" rIns="91452" bIns="45726" rtlCol="0"/>
          <a:lstStyle>
            <a:lvl1pPr algn="r">
              <a:defRPr sz="1200"/>
            </a:lvl1pPr>
          </a:lstStyle>
          <a:p>
            <a:fld id="{497216AB-7B36-4BE4-A820-9DD6C45ECDAD}" type="datetimeFigureOut">
              <a:rPr kumimoji="1" lang="ja-JP" altLang="en-US" smtClean="0"/>
              <a:t>2026/8/1</a:t>
            </a:fld>
            <a:endParaRPr kumimoji="1" lang="ja-JP" altLang="en-US"/>
          </a:p>
        </p:txBody>
      </p:sp>
      <p:sp>
        <p:nvSpPr>
          <p:cNvPr id="4" name="フッター プレースホルダー 3"/>
          <p:cNvSpPr>
            <a:spLocks noGrp="1"/>
          </p:cNvSpPr>
          <p:nvPr>
            <p:ph type="ftr" sz="quarter" idx="2"/>
          </p:nvPr>
        </p:nvSpPr>
        <p:spPr>
          <a:xfrm>
            <a:off x="2" y="6397621"/>
            <a:ext cx="4277631" cy="338143"/>
          </a:xfrm>
          <a:prstGeom prst="rect">
            <a:avLst/>
          </a:prstGeom>
        </p:spPr>
        <p:txBody>
          <a:bodyPr vert="horz" lIns="91452" tIns="45726" rIns="91452" bIns="45726"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589532" y="6397621"/>
            <a:ext cx="4277630" cy="338143"/>
          </a:xfrm>
          <a:prstGeom prst="rect">
            <a:avLst/>
          </a:prstGeom>
        </p:spPr>
        <p:txBody>
          <a:bodyPr vert="horz" lIns="91452" tIns="45726" rIns="91452" bIns="45726" rtlCol="0" anchor="b"/>
          <a:lstStyle>
            <a:lvl1pPr algn="r">
              <a:defRPr sz="1200"/>
            </a:lvl1pPr>
          </a:lstStyle>
          <a:p>
            <a:fld id="{8970FEA1-144C-444B-9162-DEE303E8D5C0}" type="slidenum">
              <a:rPr kumimoji="1" lang="ja-JP" altLang="en-US" smtClean="0"/>
              <a:t>‹#›</a:t>
            </a:fld>
            <a:endParaRPr kumimoji="1" lang="ja-JP" altLang="en-US"/>
          </a:p>
        </p:txBody>
      </p:sp>
    </p:spTree>
    <p:extLst>
      <p:ext uri="{BB962C8B-B14F-4D97-AF65-F5344CB8AC3E}">
        <p14:creationId xmlns:p14="http://schemas.microsoft.com/office/powerpoint/2010/main" val="36538561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E4FFDE28-4F3B-4900-B3A0-0C3A33BF1A09}"/>
              </a:ext>
            </a:extLst>
          </p:cNvPr>
          <p:cNvSpPr>
            <a:spLocks noGrp="1"/>
          </p:cNvSpPr>
          <p:nvPr>
            <p:ph type="hdr" sz="quarter"/>
          </p:nvPr>
        </p:nvSpPr>
        <p:spPr>
          <a:xfrm>
            <a:off x="3" y="0"/>
            <a:ext cx="4276779" cy="337958"/>
          </a:xfrm>
          <a:prstGeom prst="rect">
            <a:avLst/>
          </a:prstGeom>
        </p:spPr>
        <p:txBody>
          <a:bodyPr vert="horz" lIns="91452" tIns="45726" rIns="91452" bIns="45726" rtlCol="0"/>
          <a:lstStyle>
            <a:lvl1pPr algn="l" eaLnBrk="1" fontAlgn="auto" hangingPunct="1">
              <a:spcBef>
                <a:spcPts val="0"/>
              </a:spcBef>
              <a:spcAft>
                <a:spcPts val="0"/>
              </a:spcAft>
              <a:defRPr kumimoji="1" sz="1200">
                <a:latin typeface="+mn-lt"/>
              </a:defRPr>
            </a:lvl1pPr>
          </a:lstStyle>
          <a:p>
            <a:pPr>
              <a:defRPr/>
            </a:pPr>
            <a:endParaRPr lang="ja-JP" altLang="en-US"/>
          </a:p>
        </p:txBody>
      </p:sp>
      <p:sp>
        <p:nvSpPr>
          <p:cNvPr id="3" name="日付プレースホルダー 2">
            <a:extLst>
              <a:ext uri="{FF2B5EF4-FFF2-40B4-BE49-F238E27FC236}">
                <a16:creationId xmlns:a16="http://schemas.microsoft.com/office/drawing/2014/main" id="{26D7AFEB-DD47-48C7-9CA3-9E12D341C681}"/>
              </a:ext>
            </a:extLst>
          </p:cNvPr>
          <p:cNvSpPr>
            <a:spLocks noGrp="1"/>
          </p:cNvSpPr>
          <p:nvPr>
            <p:ph type="dt" idx="1"/>
          </p:nvPr>
        </p:nvSpPr>
        <p:spPr>
          <a:xfrm>
            <a:off x="5590427" y="0"/>
            <a:ext cx="4276779" cy="337958"/>
          </a:xfrm>
          <a:prstGeom prst="rect">
            <a:avLst/>
          </a:prstGeom>
        </p:spPr>
        <p:txBody>
          <a:bodyPr vert="horz" lIns="91452" tIns="45726" rIns="91452" bIns="45726" rtlCol="0"/>
          <a:lstStyle>
            <a:lvl1pPr algn="r" eaLnBrk="1" fontAlgn="auto" hangingPunct="1">
              <a:spcBef>
                <a:spcPts val="0"/>
              </a:spcBef>
              <a:spcAft>
                <a:spcPts val="0"/>
              </a:spcAft>
              <a:defRPr kumimoji="1" sz="1200" smtClean="0">
                <a:latin typeface="+mn-lt"/>
              </a:defRPr>
            </a:lvl1pPr>
          </a:lstStyle>
          <a:p>
            <a:pPr>
              <a:defRPr/>
            </a:pPr>
            <a:fld id="{9107904E-056A-4B5A-BE03-D1192321EE05}" type="datetimeFigureOut">
              <a:rPr lang="ja-JP" altLang="en-US"/>
              <a:pPr>
                <a:defRPr/>
              </a:pPr>
              <a:t>2026/8/1</a:t>
            </a:fld>
            <a:endParaRPr lang="ja-JP" altLang="en-US"/>
          </a:p>
        </p:txBody>
      </p:sp>
      <p:sp>
        <p:nvSpPr>
          <p:cNvPr id="4" name="スライド イメージ プレースホルダー 3">
            <a:extLst>
              <a:ext uri="{FF2B5EF4-FFF2-40B4-BE49-F238E27FC236}">
                <a16:creationId xmlns:a16="http://schemas.microsoft.com/office/drawing/2014/main" id="{AA9520AC-E4B7-43E8-B240-D54FF8E62351}"/>
              </a:ext>
            </a:extLst>
          </p:cNvPr>
          <p:cNvSpPr>
            <a:spLocks noGrp="1" noRot="1" noChangeAspect="1"/>
          </p:cNvSpPr>
          <p:nvPr>
            <p:ph type="sldImg" idx="2"/>
          </p:nvPr>
        </p:nvSpPr>
        <p:spPr>
          <a:xfrm>
            <a:off x="3292475" y="841375"/>
            <a:ext cx="3284538" cy="2273300"/>
          </a:xfrm>
          <a:prstGeom prst="rect">
            <a:avLst/>
          </a:prstGeom>
          <a:noFill/>
          <a:ln w="12700">
            <a:solidFill>
              <a:prstClr val="black"/>
            </a:solidFill>
          </a:ln>
        </p:spPr>
        <p:txBody>
          <a:bodyPr vert="horz" lIns="91452" tIns="45726" rIns="91452" bIns="45726"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07CCC86B-4CA7-4927-A4FB-EF50571DD5EE}"/>
              </a:ext>
            </a:extLst>
          </p:cNvPr>
          <p:cNvSpPr>
            <a:spLocks noGrp="1"/>
          </p:cNvSpPr>
          <p:nvPr>
            <p:ph type="body" sz="quarter" idx="3"/>
          </p:nvPr>
        </p:nvSpPr>
        <p:spPr>
          <a:xfrm>
            <a:off x="986950" y="3241587"/>
            <a:ext cx="7895590" cy="2652207"/>
          </a:xfrm>
          <a:prstGeom prst="rect">
            <a:avLst/>
          </a:prstGeom>
        </p:spPr>
        <p:txBody>
          <a:bodyPr vert="horz" lIns="91452" tIns="45726" rIns="91452" bIns="45726"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02AEF346-F2F4-4219-A2C5-91B657A02F79}"/>
              </a:ext>
            </a:extLst>
          </p:cNvPr>
          <p:cNvSpPr>
            <a:spLocks noGrp="1"/>
          </p:cNvSpPr>
          <p:nvPr>
            <p:ph type="ftr" sz="quarter" idx="4"/>
          </p:nvPr>
        </p:nvSpPr>
        <p:spPr>
          <a:xfrm>
            <a:off x="3" y="6397808"/>
            <a:ext cx="4276779" cy="337957"/>
          </a:xfrm>
          <a:prstGeom prst="rect">
            <a:avLst/>
          </a:prstGeom>
        </p:spPr>
        <p:txBody>
          <a:bodyPr vert="horz" lIns="91452" tIns="45726" rIns="91452" bIns="45726" rtlCol="0" anchor="b"/>
          <a:lstStyle>
            <a:lvl1pPr algn="l" eaLnBrk="1" fontAlgn="auto" hangingPunct="1">
              <a:spcBef>
                <a:spcPts val="0"/>
              </a:spcBef>
              <a:spcAft>
                <a:spcPts val="0"/>
              </a:spcAft>
              <a:defRPr kumimoji="1" sz="1200">
                <a:latin typeface="+mn-lt"/>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94AF65B9-46EE-49CC-9CE8-FD607E361A59}"/>
              </a:ext>
            </a:extLst>
          </p:cNvPr>
          <p:cNvSpPr>
            <a:spLocks noGrp="1"/>
          </p:cNvSpPr>
          <p:nvPr>
            <p:ph type="sldNum" sz="quarter" idx="5"/>
          </p:nvPr>
        </p:nvSpPr>
        <p:spPr>
          <a:xfrm>
            <a:off x="5590427" y="6397808"/>
            <a:ext cx="4276779" cy="337957"/>
          </a:xfrm>
          <a:prstGeom prst="rect">
            <a:avLst/>
          </a:prstGeom>
        </p:spPr>
        <p:txBody>
          <a:bodyPr vert="horz" lIns="91452" tIns="45726" rIns="91452" bIns="45726" rtlCol="0" anchor="b"/>
          <a:lstStyle>
            <a:lvl1pPr algn="r" eaLnBrk="1" fontAlgn="auto" hangingPunct="1">
              <a:spcBef>
                <a:spcPts val="0"/>
              </a:spcBef>
              <a:spcAft>
                <a:spcPts val="0"/>
              </a:spcAft>
              <a:defRPr kumimoji="1" sz="1200" smtClean="0">
                <a:latin typeface="+mn-lt"/>
              </a:defRPr>
            </a:lvl1pPr>
          </a:lstStyle>
          <a:p>
            <a:pPr>
              <a:defRPr/>
            </a:pPr>
            <a:fld id="{CC8D948A-DAEB-41F9-BDDD-85531503F62F}"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mn-lt"/>
        <a:ea typeface="+mn-ea"/>
        <a:cs typeface="+mn-cs"/>
      </a:defRPr>
    </a:lvl1pPr>
    <a:lvl2pPr marL="457200" algn="l" rtl="0" fontAlgn="base">
      <a:spcBef>
        <a:spcPct val="30000"/>
      </a:spcBef>
      <a:spcAft>
        <a:spcPct val="0"/>
      </a:spcAft>
      <a:defRPr kumimoji="1" sz="1200" kern="1200">
        <a:solidFill>
          <a:schemeClr val="tx1"/>
        </a:solidFill>
        <a:latin typeface="+mn-lt"/>
        <a:ea typeface="+mn-ea"/>
        <a:cs typeface="+mn-cs"/>
      </a:defRPr>
    </a:lvl2pPr>
    <a:lvl3pPr marL="914400" algn="l" rtl="0" fontAlgn="base">
      <a:spcBef>
        <a:spcPct val="30000"/>
      </a:spcBef>
      <a:spcAft>
        <a:spcPct val="0"/>
      </a:spcAft>
      <a:defRPr kumimoji="1" sz="1200" kern="1200">
        <a:solidFill>
          <a:schemeClr val="tx1"/>
        </a:solidFill>
        <a:latin typeface="+mn-lt"/>
        <a:ea typeface="+mn-ea"/>
        <a:cs typeface="+mn-cs"/>
      </a:defRPr>
    </a:lvl3pPr>
    <a:lvl4pPr marL="1371600" algn="l" rtl="0" fontAlgn="base">
      <a:spcBef>
        <a:spcPct val="30000"/>
      </a:spcBef>
      <a:spcAft>
        <a:spcPct val="0"/>
      </a:spcAft>
      <a:defRPr kumimoji="1" sz="1200" kern="1200">
        <a:solidFill>
          <a:schemeClr val="tx1"/>
        </a:solidFill>
        <a:latin typeface="+mn-lt"/>
        <a:ea typeface="+mn-ea"/>
        <a:cs typeface="+mn-cs"/>
      </a:defRPr>
    </a:lvl4pPr>
    <a:lvl5pPr marL="1828800" algn="l" rtl="0" fontAlgn="base">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a:defRPr/>
            </a:pPr>
            <a:fld id="{CC8D948A-DAEB-41F9-BDDD-85531503F62F}" type="slidenum">
              <a:rPr lang="ja-JP" altLang="en-US" smtClean="0"/>
              <a:pPr>
                <a:defRPr/>
              </a:pPr>
              <a:t>0</a:t>
            </a:fld>
            <a:endParaRPr lang="ja-JP" altLang="en-US"/>
          </a:p>
        </p:txBody>
      </p:sp>
    </p:spTree>
    <p:extLst>
      <p:ext uri="{BB962C8B-B14F-4D97-AF65-F5344CB8AC3E}">
        <p14:creationId xmlns:p14="http://schemas.microsoft.com/office/powerpoint/2010/main" val="181829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kikaku2">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1"/>
          </p:nvPr>
        </p:nvSpPr>
        <p:spPr bwMode="gray"/>
        <p:txBody>
          <a:bodyPr/>
          <a:lstStyle>
            <a:lvl1pPr>
              <a:defRPr>
                <a:latin typeface="+mn-lt"/>
                <a:ea typeface="+mn-ea"/>
                <a:cs typeface="+mn-cs"/>
                <a:sym typeface="+mn-lt"/>
              </a:defRPr>
            </a:lvl1pPr>
          </a:lstStyle>
          <a:p>
            <a:fld id="{AA5FCFE5-FE56-4EF1-80A8-07776887C2A1}" type="slidenum">
              <a:rPr lang="ja-JP" altLang="en-US" smtClean="0"/>
              <a:pPr/>
              <a:t>‹#›</a:t>
            </a:fld>
            <a:endParaRPr lang="ja-JP" altLang="en-US"/>
          </a:p>
        </p:txBody>
      </p:sp>
      <p:sp>
        <p:nvSpPr>
          <p:cNvPr id="6" name="テキスト プレースホルダー 5"/>
          <p:cNvSpPr>
            <a:spLocks noGrp="1"/>
          </p:cNvSpPr>
          <p:nvPr>
            <p:ph type="body" sz="quarter" idx="12"/>
          </p:nvPr>
        </p:nvSpPr>
        <p:spPr bwMode="gray">
          <a:xfrm>
            <a:off x="1893000" y="2340000"/>
            <a:ext cx="6120000" cy="2520000"/>
          </a:xfrm>
          <a:prstGeom prst="rect">
            <a:avLst/>
          </a:prstGeom>
        </p:spPr>
        <p:txBody>
          <a:bodyPr/>
          <a:lstStyle>
            <a:lvl1pPr>
              <a:defRPr>
                <a:latin typeface="+mn-lt"/>
                <a:ea typeface="+mn-ea"/>
                <a:cs typeface="+mn-cs"/>
                <a:sym typeface="+mn-lt"/>
              </a:defRPr>
            </a:lvl1pPr>
          </a:lstStyle>
          <a:p>
            <a:pPr lvl="0"/>
            <a:r>
              <a:rPr kumimoji="1" lang="ja-JP" altLang="en-US"/>
              <a:t>マスター テキストの書式設定</a:t>
            </a:r>
          </a:p>
        </p:txBody>
      </p:sp>
    </p:spTree>
    <p:extLst>
      <p:ext uri="{BB962C8B-B14F-4D97-AF65-F5344CB8AC3E}">
        <p14:creationId xmlns:p14="http://schemas.microsoft.com/office/powerpoint/2010/main" val="3431870400"/>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ikaku3">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bwMode="gray">
          <a:xfrm>
            <a:off x="1029599" y="2232000"/>
            <a:ext cx="5184000" cy="432000"/>
          </a:xfrm>
          <a:prstGeom prst="rect">
            <a:avLst/>
          </a:prstGeom>
          <a:noFill/>
        </p:spPr>
        <p:txBody>
          <a:bodyPr wrap="square" lIns="0" rIns="0" anchor="t" anchorCtr="0">
            <a:noAutofit/>
          </a:bodyPr>
          <a:lstStyle>
            <a:lvl1pPr marL="0" indent="0" algn="l">
              <a:lnSpc>
                <a:spcPct val="100000"/>
              </a:lnSpc>
              <a:spcBef>
                <a:spcPts val="0"/>
              </a:spcBef>
              <a:buNone/>
              <a:defRPr sz="2800" b="1" baseline="0">
                <a:solidFill>
                  <a:schemeClr val="tx1"/>
                </a:solidFill>
                <a:latin typeface="+mj-lt"/>
                <a:ea typeface="+mj-ea"/>
                <a:cs typeface="+mn-cs"/>
                <a:sym typeface="+mn-lt"/>
              </a:defRPr>
            </a:lvl1pPr>
          </a:lstStyle>
          <a:p>
            <a:pPr lvl="0"/>
            <a:r>
              <a:rPr lang="ja-JP" altLang="en-US"/>
              <a:t>中表紙タイトル</a:t>
            </a:r>
          </a:p>
        </p:txBody>
      </p:sp>
      <p:sp>
        <p:nvSpPr>
          <p:cNvPr id="5" name="スライド番号プレースホルダ 4"/>
          <p:cNvSpPr>
            <a:spLocks noGrp="1"/>
          </p:cNvSpPr>
          <p:nvPr>
            <p:ph type="sldNum" sz="quarter" idx="11"/>
          </p:nvPr>
        </p:nvSpPr>
        <p:spPr bwMode="gray"/>
        <p:txBody>
          <a:bodyPr/>
          <a:lstStyle>
            <a:lvl1pPr>
              <a:defRPr>
                <a:solidFill>
                  <a:schemeClr val="tx1"/>
                </a:solidFill>
                <a:latin typeface="+mn-lt"/>
                <a:ea typeface="+mn-ea"/>
                <a:cs typeface="+mn-cs"/>
                <a:sym typeface="+mn-lt"/>
              </a:defRPr>
            </a:lvl1pPr>
          </a:lstStyle>
          <a:p>
            <a:fld id="{AA5FCFE5-FE56-4EF1-80A8-07776887C2A1}" type="slidenum">
              <a:rPr lang="ja-JP" altLang="en-US" smtClean="0"/>
              <a:pPr/>
              <a:t>‹#›</a:t>
            </a:fld>
            <a:endParaRPr lang="ja-JP" altLang="en-US"/>
          </a:p>
        </p:txBody>
      </p:sp>
    </p:spTree>
    <p:extLst>
      <p:ext uri="{BB962C8B-B14F-4D97-AF65-F5344CB8AC3E}">
        <p14:creationId xmlns:p14="http://schemas.microsoft.com/office/powerpoint/2010/main" val="1706198921"/>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ikaku4">
    <p:spTree>
      <p:nvGrpSpPr>
        <p:cNvPr id="1" name=""/>
        <p:cNvGrpSpPr/>
        <p:nvPr/>
      </p:nvGrpSpPr>
      <p:grpSpPr>
        <a:xfrm>
          <a:off x="0" y="0"/>
          <a:ext cx="0" cy="0"/>
          <a:chOff x="0" y="0"/>
          <a:chExt cx="0" cy="0"/>
        </a:xfrm>
      </p:grpSpPr>
      <p:sp>
        <p:nvSpPr>
          <p:cNvPr id="4" name="スライド番号プレースホルダ 3"/>
          <p:cNvSpPr>
            <a:spLocks noGrp="1"/>
          </p:cNvSpPr>
          <p:nvPr>
            <p:ph type="sldNum" sz="quarter" idx="11"/>
          </p:nvPr>
        </p:nvSpPr>
        <p:spPr bwMode="gray"/>
        <p:txBody>
          <a:bodyPr/>
          <a:lstStyle>
            <a:lvl1pPr>
              <a:defRPr>
                <a:solidFill>
                  <a:schemeClr val="tx1"/>
                </a:solidFill>
                <a:latin typeface="+mn-lt"/>
                <a:ea typeface="+mn-ea"/>
                <a:cs typeface="+mn-cs"/>
                <a:sym typeface="+mn-lt"/>
              </a:defRPr>
            </a:lvl1pPr>
          </a:lstStyle>
          <a:p>
            <a:fld id="{AA5FCFE5-FE56-4EF1-80A8-07776887C2A1}" type="slidenum">
              <a:rPr lang="ja-JP" altLang="en-US" smtClean="0"/>
              <a:pPr/>
              <a:t>‹#›</a:t>
            </a:fld>
            <a:endParaRPr lang="ja-JP" altLang="en-US" dirty="0"/>
          </a:p>
        </p:txBody>
      </p:sp>
      <p:sp>
        <p:nvSpPr>
          <p:cNvPr id="6" name="タイトル 2"/>
          <p:cNvSpPr>
            <a:spLocks noGrp="1"/>
          </p:cNvSpPr>
          <p:nvPr>
            <p:ph type="title" hasCustomPrompt="1"/>
          </p:nvPr>
        </p:nvSpPr>
        <p:spPr bwMode="gray"/>
        <p:txBody>
          <a:bodyPr vert="horz"/>
          <a:lstStyle>
            <a:lvl1pPr>
              <a:defRPr>
                <a:latin typeface="+mj-lt"/>
                <a:ea typeface="+mj-ea"/>
                <a:cs typeface="+mj-cs"/>
                <a:sym typeface="+mj-lt"/>
              </a:defRPr>
            </a:lvl1pPr>
          </a:lstStyle>
          <a:p>
            <a:r>
              <a:rPr kumimoji="1" lang="ja-JP" altLang="en-US" dirty="0"/>
              <a:t>タイトル</a:t>
            </a:r>
          </a:p>
        </p:txBody>
      </p:sp>
      <p:cxnSp>
        <p:nvCxnSpPr>
          <p:cNvPr id="3" name="直線コネクタ 2">
            <a:extLst>
              <a:ext uri="{FF2B5EF4-FFF2-40B4-BE49-F238E27FC236}">
                <a16:creationId xmlns:a16="http://schemas.microsoft.com/office/drawing/2014/main" id="{DE5B8C69-511E-A8E0-128B-0E26F0E44F08}"/>
              </a:ext>
            </a:extLst>
          </p:cNvPr>
          <p:cNvCxnSpPr/>
          <p:nvPr userDrawn="1"/>
        </p:nvCxnSpPr>
        <p:spPr bwMode="gray">
          <a:xfrm>
            <a:off x="417000" y="696988"/>
            <a:ext cx="8978012" cy="0"/>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6867076"/>
      </p:ext>
    </p:extLst>
  </p:cSld>
  <p:clrMapOvr>
    <a:masterClrMapping/>
  </p:clrMapOvr>
  <p:hf hdr="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417000" y="180000"/>
            <a:ext cx="9072000" cy="615600"/>
          </a:xfrm>
          <a:prstGeom prst="rect">
            <a:avLst/>
          </a:prstGeom>
        </p:spPr>
        <p:txBody>
          <a:bodyPr vert="horz" lIns="0" tIns="0" rIns="0" bIns="0" rtlCol="0" anchor="ctr" anchorCtr="0">
            <a:noAutofit/>
          </a:bodyPr>
          <a:lstStyle/>
          <a:p>
            <a:r>
              <a:rPr lang="ja-JP" altLang="en-US" noProof="0" dirty="0"/>
              <a:t>タイトルを入力</a:t>
            </a:r>
            <a:endParaRPr lang="en-US" noProof="0" dirty="0"/>
          </a:p>
        </p:txBody>
      </p:sp>
      <p:sp>
        <p:nvSpPr>
          <p:cNvPr id="9" name="スライド番号プレースホルダ 9"/>
          <p:cNvSpPr>
            <a:spLocks noGrp="1"/>
          </p:cNvSpPr>
          <p:nvPr>
            <p:ph type="sldNum" sz="quarter" idx="4"/>
          </p:nvPr>
        </p:nvSpPr>
        <p:spPr bwMode="gray">
          <a:xfrm>
            <a:off x="9403977" y="6537441"/>
            <a:ext cx="309141" cy="281118"/>
          </a:xfrm>
          <a:prstGeom prst="rect">
            <a:avLst/>
          </a:prstGeom>
        </p:spPr>
        <p:txBody>
          <a:bodyPr vert="horz" wrap="none" lIns="0" tIns="0" rIns="0" bIns="0" rtlCol="0" anchor="b" anchorCtr="0"/>
          <a:lstStyle>
            <a:lvl1pPr algn="r">
              <a:defRPr sz="1600">
                <a:solidFill>
                  <a:schemeClr val="tx1"/>
                </a:solidFill>
                <a:latin typeface="+mn-lt"/>
                <a:ea typeface="+mn-ea"/>
                <a:cs typeface="+mn-cs"/>
                <a:sym typeface="+mn-lt"/>
              </a:defRPr>
            </a:lvl1pPr>
          </a:lstStyle>
          <a:p>
            <a:pPr fontAlgn="auto">
              <a:spcBef>
                <a:spcPts val="0"/>
              </a:spcBef>
              <a:spcAft>
                <a:spcPts val="0"/>
              </a:spcAft>
            </a:pPr>
            <a:fld id="{AA5FCFE5-FE56-4EF1-80A8-07776887C2A1}" type="slidenum">
              <a:rPr kumimoji="1" lang="ja-JP" altLang="en-US" smtClean="0"/>
              <a:pPr fontAlgn="auto">
                <a:spcBef>
                  <a:spcPts val="0"/>
                </a:spcBef>
                <a:spcAft>
                  <a:spcPts val="0"/>
                </a:spcAft>
              </a:pPr>
              <a:t>‹#›</a:t>
            </a:fld>
            <a:endParaRPr kumimoji="1" lang="ja-JP" altLang="en-US" dirty="0"/>
          </a:p>
        </p:txBody>
      </p:sp>
      <p:sp>
        <p:nvSpPr>
          <p:cNvPr id="3" name="テキスト プレースホルダー 2"/>
          <p:cNvSpPr>
            <a:spLocks noGrp="1"/>
          </p:cNvSpPr>
          <p:nvPr>
            <p:ph type="body" idx="1"/>
          </p:nvPr>
        </p:nvSpPr>
        <p:spPr bwMode="gray">
          <a:xfrm>
            <a:off x="416999" y="1476000"/>
            <a:ext cx="9073075" cy="4824000"/>
          </a:xfrm>
          <a:prstGeom prst="rect">
            <a:avLst/>
          </a:prstGeom>
        </p:spPr>
        <p:txBody>
          <a:bodyPr vert="horz" lIns="0" tIns="0" rIns="0" bIns="0" rtlCol="0">
            <a:noAutofit/>
          </a:bodyPr>
          <a:lstStyle/>
          <a:p>
            <a:pPr lvl="0"/>
            <a:r>
              <a:rPr kumimoji="1" lang="ja-JP" altLang="en-US" dirty="0"/>
              <a:t>マスター テキストの書式設定</a:t>
            </a:r>
            <a:endParaRPr kumimoji="1" lang="en-US" altLang="ja-JP" dirty="0"/>
          </a:p>
          <a:p>
            <a:pPr lvl="1"/>
            <a:r>
              <a:rPr kumimoji="1" lang="ja-JP" altLang="en-US" dirty="0"/>
              <a:t>第 </a:t>
            </a:r>
            <a:r>
              <a:rPr kumimoji="1" lang="en-US" altLang="ja-JP" dirty="0"/>
              <a:t>1 </a:t>
            </a:r>
            <a:r>
              <a:rPr kumimoji="1" lang="ja-JP" altLang="en-US" dirty="0"/>
              <a:t>レベル</a:t>
            </a:r>
            <a:endParaRPr kumimoji="1" lang="en-US" altLang="ja-JP" dirty="0"/>
          </a:p>
          <a:p>
            <a:pPr lvl="2"/>
            <a:r>
              <a:rPr kumimoji="1" lang="ja-JP" altLang="en-US" dirty="0"/>
              <a:t>第 </a:t>
            </a:r>
            <a:r>
              <a:rPr kumimoji="1" lang="en-US" altLang="ja-JP" dirty="0"/>
              <a:t>2 </a:t>
            </a:r>
            <a:r>
              <a:rPr kumimoji="1" lang="ja-JP" altLang="en-US" dirty="0"/>
              <a:t>レベル</a:t>
            </a:r>
            <a:endParaRPr kumimoji="1" lang="en-US" altLang="ja-JP" dirty="0"/>
          </a:p>
          <a:p>
            <a:pPr lvl="3"/>
            <a:r>
              <a:rPr kumimoji="1" lang="ja-JP" altLang="en-US" dirty="0"/>
              <a:t>第 </a:t>
            </a:r>
            <a:r>
              <a:rPr kumimoji="1" lang="en-US" altLang="ja-JP" dirty="0"/>
              <a:t>3 </a:t>
            </a:r>
            <a:r>
              <a:rPr kumimoji="1" lang="ja-JP" altLang="en-US" dirty="0"/>
              <a:t>レベル</a:t>
            </a:r>
            <a:endParaRPr kumimoji="1" lang="en-US" altLang="ja-JP" dirty="0"/>
          </a:p>
        </p:txBody>
      </p:sp>
    </p:spTree>
    <p:extLst>
      <p:ext uri="{BB962C8B-B14F-4D97-AF65-F5344CB8AC3E}">
        <p14:creationId xmlns:p14="http://schemas.microsoft.com/office/powerpoint/2010/main" val="394663582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700" r:id="rId3"/>
  </p:sldLayoutIdLst>
  <p:hf hdr="0"/>
  <p:txStyles>
    <p:titleStyle>
      <a:lvl1pPr algn="l" defTabSz="990564" rtl="0" eaLnBrk="1" latinLnBrk="0" hangingPunct="1">
        <a:spcBef>
          <a:spcPct val="0"/>
        </a:spcBef>
        <a:buNone/>
        <a:defRPr kumimoji="1" sz="2400" b="1" kern="1200" baseline="0">
          <a:solidFill>
            <a:schemeClr val="tx1"/>
          </a:solidFill>
          <a:latin typeface="+mj-ea"/>
          <a:ea typeface="+mj-ea"/>
          <a:cs typeface="+mj-cs"/>
          <a:sym typeface="+mj-lt"/>
        </a:defRPr>
      </a:lvl1pPr>
    </p:titleStyle>
    <p:bodyStyle>
      <a:lvl1pPr marL="0" marR="0" indent="0" algn="l" defTabSz="990564" rtl="0" eaLnBrk="1" fontAlgn="auto" latinLnBrk="0" hangingPunct="1">
        <a:lnSpc>
          <a:spcPct val="110000"/>
        </a:lnSpc>
        <a:spcBef>
          <a:spcPts val="600"/>
        </a:spcBef>
        <a:spcAft>
          <a:spcPts val="0"/>
        </a:spcAft>
        <a:buClrTx/>
        <a:buSzPct val="100000"/>
        <a:buFont typeface="Arial" panose="020B0604020202020204" pitchFamily="34" charset="0"/>
        <a:buNone/>
        <a:tabLst/>
        <a:defRPr kumimoji="1" sz="1200" b="0" kern="1200">
          <a:solidFill>
            <a:schemeClr val="tx1"/>
          </a:solidFill>
          <a:latin typeface="+mn-ea"/>
          <a:ea typeface="+mn-ea"/>
          <a:cs typeface="+mn-cs"/>
          <a:sym typeface="+mn-lt"/>
        </a:defRPr>
      </a:lvl1pPr>
      <a:lvl2pPr marL="180000" marR="0" indent="-180000" algn="l" defTabSz="990564" rtl="0" eaLnBrk="1" fontAlgn="auto" latinLnBrk="0" hangingPunct="1">
        <a:lnSpc>
          <a:spcPct val="110000"/>
        </a:lnSpc>
        <a:spcBef>
          <a:spcPts val="600"/>
        </a:spcBef>
        <a:spcAft>
          <a:spcPts val="0"/>
        </a:spcAft>
        <a:buClrTx/>
        <a:buSzPct val="100000"/>
        <a:buFont typeface="Wingdings" panose="05000000000000000000" pitchFamily="2" charset="2"/>
        <a:buChar char="n"/>
        <a:tabLst/>
        <a:defRPr kumimoji="1" lang="en-US" sz="1200" b="0" kern="1200" dirty="0" smtClean="0">
          <a:solidFill>
            <a:schemeClr val="tx1"/>
          </a:solidFill>
          <a:latin typeface="+mn-ea"/>
          <a:ea typeface="+mn-ea"/>
          <a:cs typeface="+mn-cs"/>
          <a:sym typeface="+mn-lt"/>
        </a:defRPr>
      </a:lvl2pPr>
      <a:lvl3pPr marL="360000" marR="0" indent="-180000" algn="l" defTabSz="990564" rtl="0" eaLnBrk="1" fontAlgn="auto" latinLnBrk="0" hangingPunct="1">
        <a:lnSpc>
          <a:spcPct val="110000"/>
        </a:lnSpc>
        <a:spcBef>
          <a:spcPts val="600"/>
        </a:spcBef>
        <a:spcAft>
          <a:spcPts val="0"/>
        </a:spcAft>
        <a:buClrTx/>
        <a:buSzPct val="100000"/>
        <a:buFont typeface="Wingdings" panose="05000000000000000000" pitchFamily="2" charset="2"/>
        <a:buChar char="Ø"/>
        <a:tabLst/>
        <a:defRPr kumimoji="1" lang="en-US" sz="1200" b="0" kern="1200" dirty="0" smtClean="0">
          <a:solidFill>
            <a:schemeClr val="tx1"/>
          </a:solidFill>
          <a:latin typeface="+mn-ea"/>
          <a:ea typeface="+mn-ea"/>
          <a:cs typeface="+mn-cs"/>
          <a:sym typeface="+mn-lt"/>
        </a:defRPr>
      </a:lvl3pPr>
      <a:lvl4pPr marL="504000" marR="0" indent="-144000" algn="l" defTabSz="990564" rtl="0" eaLnBrk="1" fontAlgn="auto" latinLnBrk="0" hangingPunct="1">
        <a:lnSpc>
          <a:spcPct val="110000"/>
        </a:lnSpc>
        <a:spcBef>
          <a:spcPts val="600"/>
        </a:spcBef>
        <a:spcAft>
          <a:spcPts val="0"/>
        </a:spcAft>
        <a:buClrTx/>
        <a:buSzPct val="100000"/>
        <a:buFont typeface="Arial" panose="020B0604020202020204" pitchFamily="34" charset="0"/>
        <a:buChar char="•"/>
        <a:tabLst/>
        <a:defRPr kumimoji="1" lang="en-US" sz="1200" b="0" kern="1200" baseline="0" dirty="0" smtClean="0">
          <a:solidFill>
            <a:schemeClr val="tx1"/>
          </a:solidFill>
          <a:latin typeface="+mn-ea"/>
          <a:ea typeface="+mn-ea"/>
          <a:cs typeface="+mn-cs"/>
          <a:sym typeface="+mn-lt"/>
        </a:defRPr>
      </a:lvl4pPr>
      <a:lvl5pPr marL="684000" indent="-180000" algn="l" defTabSz="865024" rtl="0" eaLnBrk="1" latinLnBrk="0" hangingPunct="1">
        <a:lnSpc>
          <a:spcPct val="110000"/>
        </a:lnSpc>
        <a:spcBef>
          <a:spcPts val="600"/>
        </a:spcBef>
        <a:spcAft>
          <a:spcPts val="0"/>
        </a:spcAft>
        <a:buClrTx/>
        <a:buSzPct val="100000"/>
        <a:buFont typeface="Verdana" panose="020B0604030504040204" pitchFamily="34" charset="0"/>
        <a:buChar char="−"/>
        <a:tabLst/>
        <a:defRPr kumimoji="1" lang="en-US" sz="1200" kern="1200" baseline="0" dirty="0" smtClean="0">
          <a:solidFill>
            <a:schemeClr val="tx1"/>
          </a:solidFill>
          <a:latin typeface="+mn-lt"/>
          <a:ea typeface="+mn-ea"/>
          <a:cs typeface="+mn-cs"/>
        </a:defRPr>
      </a:lvl5pPr>
      <a:lvl6pPr marL="864000" indent="-180000" algn="l" defTabSz="990564" rtl="0" eaLnBrk="1" latinLnBrk="0" hangingPunct="1">
        <a:lnSpc>
          <a:spcPct val="110000"/>
        </a:lnSpc>
        <a:spcBef>
          <a:spcPts val="600"/>
        </a:spcBef>
        <a:spcAft>
          <a:spcPts val="0"/>
        </a:spcAft>
        <a:buFont typeface="Wingdings" panose="05000000000000000000" pitchFamily="2" charset="2"/>
        <a:buChar char="ü"/>
        <a:defRPr kumimoji="1" sz="1200" kern="1200" baseline="0">
          <a:solidFill>
            <a:schemeClr val="tx1"/>
          </a:solidFill>
          <a:latin typeface="+mn-lt"/>
          <a:ea typeface="+mn-ea"/>
          <a:cs typeface="+mn-cs"/>
        </a:defRPr>
      </a:lvl6pPr>
      <a:lvl7pPr marL="577179" indent="-191093" algn="l" defTabSz="990564" rtl="0" eaLnBrk="1" latinLnBrk="0" hangingPunct="1">
        <a:spcBef>
          <a:spcPts val="0"/>
        </a:spcBef>
        <a:spcAft>
          <a:spcPts val="1083"/>
        </a:spcAft>
        <a:buFont typeface="Verdana" panose="020B0604030504040204" pitchFamily="34" charset="0"/>
        <a:buChar char="−"/>
        <a:defRPr kumimoji="1" sz="1300" kern="1200">
          <a:solidFill>
            <a:schemeClr val="tx1"/>
          </a:solidFill>
          <a:latin typeface="+mn-lt"/>
          <a:ea typeface="+mn-ea"/>
          <a:cs typeface="+mn-cs"/>
        </a:defRPr>
      </a:lvl7pPr>
      <a:lvl8pPr marL="577179" indent="-191093" algn="l" defTabSz="990564" rtl="0" eaLnBrk="1" latinLnBrk="0" hangingPunct="1">
        <a:spcBef>
          <a:spcPts val="0"/>
        </a:spcBef>
        <a:spcAft>
          <a:spcPts val="1083"/>
        </a:spcAft>
        <a:buFont typeface="Verdana" panose="020B0604030504040204" pitchFamily="34" charset="0"/>
        <a:buChar char="−"/>
        <a:defRPr kumimoji="1" sz="1300" kern="1200" baseline="0">
          <a:solidFill>
            <a:schemeClr val="tx1"/>
          </a:solidFill>
          <a:latin typeface="+mn-lt"/>
          <a:ea typeface="+mn-ea"/>
          <a:cs typeface="+mn-cs"/>
        </a:defRPr>
      </a:lvl8pPr>
      <a:lvl9pPr marL="577179" indent="-191093" algn="l" defTabSz="990564" rtl="0" eaLnBrk="1" latinLnBrk="0" hangingPunct="1">
        <a:spcBef>
          <a:spcPts val="0"/>
        </a:spcBef>
        <a:spcAft>
          <a:spcPts val="1083"/>
        </a:spcAft>
        <a:buFont typeface="Verdana" panose="020B0604030504040204" pitchFamily="34" charset="0"/>
        <a:buChar char="−"/>
        <a:defRPr kumimoji="1" sz="1300" kern="1200" baseline="0">
          <a:solidFill>
            <a:schemeClr val="tx1"/>
          </a:solidFill>
          <a:latin typeface="+mn-lt"/>
          <a:ea typeface="+mn-ea"/>
          <a:cs typeface="+mn-cs"/>
        </a:defRPr>
      </a:lvl9pPr>
    </p:bodyStyle>
    <p:otherStyle>
      <a:defPPr>
        <a:defRPr lang="en-US"/>
      </a:defPPr>
      <a:lvl1pPr marL="0" algn="l" defTabSz="990564" rtl="0" eaLnBrk="1" latinLnBrk="0" hangingPunct="1">
        <a:defRPr kumimoji="1" sz="1950" kern="1200">
          <a:solidFill>
            <a:schemeClr val="tx1"/>
          </a:solidFill>
          <a:latin typeface="+mn-lt"/>
          <a:ea typeface="+mn-ea"/>
          <a:cs typeface="+mn-cs"/>
        </a:defRPr>
      </a:lvl1pPr>
      <a:lvl2pPr marL="495283" algn="l" defTabSz="990564" rtl="0" eaLnBrk="1" latinLnBrk="0" hangingPunct="1">
        <a:defRPr kumimoji="1" sz="1950" kern="1200">
          <a:solidFill>
            <a:schemeClr val="tx1"/>
          </a:solidFill>
          <a:latin typeface="+mn-lt"/>
          <a:ea typeface="+mn-ea"/>
          <a:cs typeface="+mn-cs"/>
        </a:defRPr>
      </a:lvl2pPr>
      <a:lvl3pPr marL="990564" algn="l" defTabSz="990564" rtl="0" eaLnBrk="1" latinLnBrk="0" hangingPunct="1">
        <a:defRPr kumimoji="1" sz="1950" kern="1200">
          <a:solidFill>
            <a:schemeClr val="tx1"/>
          </a:solidFill>
          <a:latin typeface="+mn-lt"/>
          <a:ea typeface="+mn-ea"/>
          <a:cs typeface="+mn-cs"/>
        </a:defRPr>
      </a:lvl3pPr>
      <a:lvl4pPr marL="1485846" algn="l" defTabSz="990564" rtl="0" eaLnBrk="1" latinLnBrk="0" hangingPunct="1">
        <a:defRPr kumimoji="1" sz="1950" kern="1200">
          <a:solidFill>
            <a:schemeClr val="tx1"/>
          </a:solidFill>
          <a:latin typeface="+mn-lt"/>
          <a:ea typeface="+mn-ea"/>
          <a:cs typeface="+mn-cs"/>
        </a:defRPr>
      </a:lvl4pPr>
      <a:lvl5pPr marL="1981127" algn="l" defTabSz="990564" rtl="0" eaLnBrk="1" latinLnBrk="0" hangingPunct="1">
        <a:defRPr kumimoji="1" sz="1950" kern="1200">
          <a:solidFill>
            <a:schemeClr val="tx1"/>
          </a:solidFill>
          <a:latin typeface="+mn-lt"/>
          <a:ea typeface="+mn-ea"/>
          <a:cs typeface="+mn-cs"/>
        </a:defRPr>
      </a:lvl5pPr>
      <a:lvl6pPr marL="2476410" algn="l" defTabSz="990564" rtl="0" eaLnBrk="1" latinLnBrk="0" hangingPunct="1">
        <a:defRPr kumimoji="1" sz="1950" kern="1200">
          <a:solidFill>
            <a:schemeClr val="tx1"/>
          </a:solidFill>
          <a:latin typeface="+mn-lt"/>
          <a:ea typeface="+mn-ea"/>
          <a:cs typeface="+mn-cs"/>
        </a:defRPr>
      </a:lvl6pPr>
      <a:lvl7pPr marL="2971692" algn="l" defTabSz="990564" rtl="0" eaLnBrk="1" latinLnBrk="0" hangingPunct="1">
        <a:defRPr kumimoji="1" sz="1950" kern="1200">
          <a:solidFill>
            <a:schemeClr val="tx1"/>
          </a:solidFill>
          <a:latin typeface="+mn-lt"/>
          <a:ea typeface="+mn-ea"/>
          <a:cs typeface="+mn-cs"/>
        </a:defRPr>
      </a:lvl7pPr>
      <a:lvl8pPr marL="3466973" algn="l" defTabSz="990564" rtl="0" eaLnBrk="1" latinLnBrk="0" hangingPunct="1">
        <a:defRPr kumimoji="1" sz="1950" kern="1200">
          <a:solidFill>
            <a:schemeClr val="tx1"/>
          </a:solidFill>
          <a:latin typeface="+mn-lt"/>
          <a:ea typeface="+mn-ea"/>
          <a:cs typeface="+mn-cs"/>
        </a:defRPr>
      </a:lvl8pPr>
      <a:lvl9pPr marL="3962255" algn="l" defTabSz="990564" rtl="0" eaLnBrk="1" latinLnBrk="0" hangingPunct="1">
        <a:defRPr kumimoji="1" sz="195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120">
          <p15:clr>
            <a:srgbClr val="A4A3A4"/>
          </p15:clr>
        </p15:guide>
        <p15:guide id="2" pos="3007">
          <p15:clr>
            <a:srgbClr val="A4A3A4"/>
          </p15:clr>
        </p15:guide>
        <p15:guide id="3" pos="3233">
          <p15:clr>
            <a:srgbClr val="A4A3A4"/>
          </p15:clr>
        </p15:guide>
        <p15:guide id="4" pos="5978">
          <p15:clr>
            <a:srgbClr val="A4A3A4"/>
          </p15:clr>
        </p15:guide>
        <p15:guide id="5" pos="262">
          <p15:clr>
            <a:srgbClr val="A4A3A4"/>
          </p15:clr>
        </p15:guide>
        <p15:guide id="9" orient="horz" pos="3974">
          <p15:clr>
            <a:srgbClr val="A4A3A4"/>
          </p15:clr>
        </p15:guide>
        <p15:guide id="10" orient="horz" pos="4156">
          <p15:clr>
            <a:srgbClr val="A4A3A4"/>
          </p15:clr>
        </p15:guide>
        <p15:guide id="11" orient="horz" pos="4269">
          <p15:clr>
            <a:srgbClr val="A4A3A4"/>
          </p15:clr>
        </p15:guide>
        <p15:guide id="12" orient="horz" pos="935">
          <p15:clr>
            <a:srgbClr val="A4A3A4"/>
          </p15:clr>
        </p15:guide>
        <p15:guide id="14" orient="horz" pos="640">
          <p15:clr>
            <a:srgbClr val="A4A3A4"/>
          </p15:clr>
        </p15:guide>
        <p15:guide id="15" orient="horz" pos="96">
          <p15:clr>
            <a:srgbClr val="A4A3A4"/>
          </p15:clr>
        </p15:guide>
        <p15:guide id="17" orient="horz" pos="504">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F4D85B0B-111C-41BD-AD38-C444BFF5C3FE}"/>
              </a:ext>
            </a:extLst>
          </p:cNvPr>
          <p:cNvSpPr>
            <a:spLocks noChangeArrowheads="1"/>
          </p:cNvSpPr>
          <p:nvPr/>
        </p:nvSpPr>
        <p:spPr bwMode="auto">
          <a:xfrm>
            <a:off x="568325" y="1808640"/>
            <a:ext cx="8660922" cy="584775"/>
          </a:xfrm>
          <a:prstGeom prst="rect">
            <a:avLst/>
          </a:prstGeom>
          <a:noFill/>
          <a:ln>
            <a:solidFill>
              <a:srgbClr val="353533"/>
            </a:solid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latinLnBrk="1" hangingPunct="1"/>
            <a:r>
              <a:rPr kumimoji="1" lang="ja-JP" altLang="en-US" sz="3200" b="1" dirty="0">
                <a:latin typeface="+mj-ea"/>
                <a:ea typeface="+mj-ea"/>
                <a:cs typeface="+mj-cs"/>
              </a:rPr>
              <a:t>企画提案書</a:t>
            </a:r>
            <a:endParaRPr kumimoji="1" lang="en-US" altLang="ja-JP" sz="3200" b="1" dirty="0">
              <a:latin typeface="+mj-ea"/>
              <a:ea typeface="+mj-ea"/>
              <a:cs typeface="+mj-cs"/>
            </a:endParaRPr>
          </a:p>
        </p:txBody>
      </p:sp>
      <p:sp>
        <p:nvSpPr>
          <p:cNvPr id="2" name="コンテンツ プレースホルダー 2">
            <a:extLst>
              <a:ext uri="{FF2B5EF4-FFF2-40B4-BE49-F238E27FC236}">
                <a16:creationId xmlns:a16="http://schemas.microsoft.com/office/drawing/2014/main" id="{781D69F8-6C47-436F-8AB7-4488D6483BC0}"/>
              </a:ext>
            </a:extLst>
          </p:cNvPr>
          <p:cNvSpPr txBox="1">
            <a:spLocks/>
          </p:cNvSpPr>
          <p:nvPr/>
        </p:nvSpPr>
        <p:spPr bwMode="auto">
          <a:xfrm>
            <a:off x="568325" y="3009434"/>
            <a:ext cx="8660921" cy="182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kumimoji="1"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kumimoji="1"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kumimoji="1"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kumimoji="1"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pPr algn="l" defTabSz="914400" eaLnBrk="1" hangingPunct="1">
              <a:lnSpc>
                <a:spcPct val="100000"/>
              </a:lnSpc>
              <a:spcBef>
                <a:spcPts val="600"/>
              </a:spcBef>
            </a:pPr>
            <a:r>
              <a:rPr lang="ja-JP" altLang="en-US" sz="1400" dirty="0">
                <a:solidFill>
                  <a:srgbClr val="FF0000"/>
                </a:solidFill>
                <a:latin typeface="Meiryo UI"/>
                <a:ea typeface="Meiryo UI"/>
              </a:rPr>
              <a:t>以下の注意事項に留意の上、企画提案書を作成してください。</a:t>
            </a:r>
            <a:endParaRPr lang="en-US" altLang="ja-JP" sz="1400" dirty="0">
              <a:solidFill>
                <a:srgbClr val="FF0000"/>
              </a:solidFill>
              <a:latin typeface="Meiryo UI"/>
              <a:ea typeface="Meiryo UI"/>
            </a:endParaRPr>
          </a:p>
          <a:p>
            <a:pPr marL="285750" indent="-285750" algn="l" defTabSz="914400" eaLnBrk="1" hangingPunct="1">
              <a:lnSpc>
                <a:spcPct val="100000"/>
              </a:lnSpc>
              <a:spcBef>
                <a:spcPts val="600"/>
              </a:spcBef>
              <a:buFont typeface="Arial" panose="020B0604020202020204" pitchFamily="34" charset="0"/>
              <a:buChar char="•"/>
            </a:pPr>
            <a:r>
              <a:rPr lang="ja-JP" altLang="en-US" sz="1400" dirty="0">
                <a:solidFill>
                  <a:srgbClr val="FF0000"/>
                </a:solidFill>
                <a:highlight>
                  <a:srgbClr val="FFFFFF"/>
                </a:highlight>
                <a:latin typeface="Meiryo UI"/>
                <a:ea typeface="Meiryo UI"/>
              </a:rPr>
              <a:t>企画提案書は表紙及び参考資料を含め</a:t>
            </a:r>
            <a:r>
              <a:rPr lang="en-US" altLang="ja-JP" sz="1400" dirty="0">
                <a:solidFill>
                  <a:srgbClr val="FF0000"/>
                </a:solidFill>
                <a:highlight>
                  <a:srgbClr val="FFFFFF"/>
                </a:highlight>
                <a:latin typeface="Meiryo UI"/>
                <a:ea typeface="Meiryo UI"/>
              </a:rPr>
              <a:t>10</a:t>
            </a:r>
            <a:r>
              <a:rPr lang="ja-JP" altLang="en-US" sz="1400" dirty="0">
                <a:solidFill>
                  <a:srgbClr val="FF0000"/>
                </a:solidFill>
                <a:highlight>
                  <a:srgbClr val="FFFFFF"/>
                </a:highlight>
                <a:latin typeface="Meiryo UI"/>
                <a:ea typeface="Meiryo UI"/>
              </a:rPr>
              <a:t>ページ以内で簡潔に記載してください。</a:t>
            </a:r>
            <a:endParaRPr lang="en-US" altLang="ja-JP" sz="1400" dirty="0">
              <a:solidFill>
                <a:srgbClr val="FF0000"/>
              </a:solidFill>
              <a:highlight>
                <a:srgbClr val="FFFFFF"/>
              </a:highlight>
              <a:latin typeface="Meiryo UI"/>
              <a:ea typeface="Meiryo UI"/>
            </a:endParaRPr>
          </a:p>
          <a:p>
            <a:pPr marL="285750" indent="-285750" algn="l" defTabSz="914400" eaLnBrk="1" hangingPunct="1">
              <a:lnSpc>
                <a:spcPct val="100000"/>
              </a:lnSpc>
              <a:spcBef>
                <a:spcPts val="600"/>
              </a:spcBef>
              <a:buFont typeface="Arial" panose="020B0604020202020204" pitchFamily="34" charset="0"/>
              <a:buChar char="•"/>
            </a:pPr>
            <a:r>
              <a:rPr lang="ja-JP" altLang="en-US" sz="1400" dirty="0">
                <a:solidFill>
                  <a:srgbClr val="FF0000"/>
                </a:solidFill>
                <a:highlight>
                  <a:srgbClr val="FFFFFF"/>
                </a:highlight>
                <a:latin typeface="Meiryo UI"/>
                <a:ea typeface="Meiryo UI"/>
              </a:rPr>
              <a:t>フォントサイズ</a:t>
            </a:r>
            <a:r>
              <a:rPr lang="en-US" altLang="ja-JP" sz="1400" dirty="0">
                <a:solidFill>
                  <a:srgbClr val="FF0000"/>
                </a:solidFill>
                <a:highlight>
                  <a:srgbClr val="FFFFFF"/>
                </a:highlight>
                <a:latin typeface="Meiryo UI"/>
                <a:ea typeface="Meiryo UI"/>
              </a:rPr>
              <a:t>10pt</a:t>
            </a:r>
            <a:r>
              <a:rPr lang="ja-JP" altLang="en-US" sz="1400" dirty="0">
                <a:solidFill>
                  <a:srgbClr val="FF0000"/>
                </a:solidFill>
                <a:highlight>
                  <a:srgbClr val="FFFFFF"/>
                </a:highlight>
                <a:latin typeface="Meiryo UI"/>
                <a:ea typeface="Meiryo UI"/>
              </a:rPr>
              <a:t>以上で記載してください。</a:t>
            </a:r>
          </a:p>
          <a:p>
            <a:pPr marL="285750" indent="-285750" algn="l" defTabSz="914400" eaLnBrk="1" hangingPunct="1">
              <a:lnSpc>
                <a:spcPct val="100000"/>
              </a:lnSpc>
              <a:spcBef>
                <a:spcPts val="600"/>
              </a:spcBef>
              <a:buFont typeface="Arial" panose="020B0604020202020204" pitchFamily="34" charset="0"/>
              <a:buChar char="•"/>
            </a:pPr>
            <a:r>
              <a:rPr lang="ja-JP" altLang="en-US" sz="1400" dirty="0">
                <a:solidFill>
                  <a:srgbClr val="FF0000"/>
                </a:solidFill>
                <a:latin typeface="Meiryo UI"/>
                <a:ea typeface="Meiryo UI"/>
              </a:rPr>
              <a:t>この留意事項や各ページの記入内容の説明文書を削除の上、提出してください。また、参考資料がない場合は最後のスライド（参考資料）を削除の上、提出してください。</a:t>
            </a:r>
            <a:endParaRPr lang="en-US" altLang="ja-JP" sz="1400" dirty="0">
              <a:solidFill>
                <a:srgbClr val="FF0000"/>
              </a:solidFill>
              <a:latin typeface="Meiryo UI"/>
              <a:ea typeface="Meiryo UI"/>
            </a:endParaRPr>
          </a:p>
        </p:txBody>
      </p:sp>
      <p:sp>
        <p:nvSpPr>
          <p:cNvPr id="6" name="正方形/長方形 5">
            <a:extLst>
              <a:ext uri="{FF2B5EF4-FFF2-40B4-BE49-F238E27FC236}">
                <a16:creationId xmlns:a16="http://schemas.microsoft.com/office/drawing/2014/main" id="{45C8F09F-D40C-CFC3-039F-D9B76B1CD00C}"/>
              </a:ext>
            </a:extLst>
          </p:cNvPr>
          <p:cNvSpPr/>
          <p:nvPr/>
        </p:nvSpPr>
        <p:spPr bwMode="gray">
          <a:xfrm>
            <a:off x="152400" y="260270"/>
            <a:ext cx="1508244" cy="324757"/>
          </a:xfrm>
          <a:prstGeom prst="rect">
            <a:avLst/>
          </a:prstGeom>
          <a:noFill/>
          <a:ln w="19050" algn="ctr">
            <a:no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400" b="0" i="0" u="none" strike="noStrike" kern="1200" cap="none" spc="0" normalizeH="0" baseline="0" noProof="0" dirty="0">
                <a:ln>
                  <a:noFill/>
                </a:ln>
                <a:solidFill>
                  <a:prstClr val="black"/>
                </a:solidFill>
                <a:effectLst/>
                <a:uLnTx/>
                <a:uFillTx/>
                <a:latin typeface="+mn-lt"/>
                <a:ea typeface="+mn-ea"/>
                <a:cs typeface="+mn-cs"/>
              </a:rPr>
              <a:t>（様式２）</a:t>
            </a:r>
          </a:p>
        </p:txBody>
      </p:sp>
      <p:graphicFrame>
        <p:nvGraphicFramePr>
          <p:cNvPr id="3" name="表 2">
            <a:extLst>
              <a:ext uri="{FF2B5EF4-FFF2-40B4-BE49-F238E27FC236}">
                <a16:creationId xmlns:a16="http://schemas.microsoft.com/office/drawing/2014/main" id="{19628A59-D938-0ED3-0BBF-53AF1F82100C}"/>
              </a:ext>
            </a:extLst>
          </p:cNvPr>
          <p:cNvGraphicFramePr>
            <a:graphicFrameLocks noGrp="1"/>
          </p:cNvGraphicFramePr>
          <p:nvPr>
            <p:extLst>
              <p:ext uri="{D42A27DB-BD31-4B8C-83A1-F6EECF244321}">
                <p14:modId xmlns:p14="http://schemas.microsoft.com/office/powerpoint/2010/main" val="3921248253"/>
              </p:ext>
            </p:extLst>
          </p:nvPr>
        </p:nvGraphicFramePr>
        <p:xfrm>
          <a:off x="622539" y="5495827"/>
          <a:ext cx="8660921" cy="372000"/>
        </p:xfrm>
        <a:graphic>
          <a:graphicData uri="http://schemas.openxmlformats.org/drawingml/2006/table">
            <a:tbl>
              <a:tblPr firstRow="1" bandRow="1">
                <a:tableStyleId>{5C22544A-7EE6-4342-B048-85BDC9FD1C3A}</a:tableStyleId>
              </a:tblPr>
              <a:tblGrid>
                <a:gridCol w="2107142">
                  <a:extLst>
                    <a:ext uri="{9D8B030D-6E8A-4147-A177-3AD203B41FA5}">
                      <a16:colId xmlns:a16="http://schemas.microsoft.com/office/drawing/2014/main" val="3720774604"/>
                    </a:ext>
                  </a:extLst>
                </a:gridCol>
                <a:gridCol w="6553779">
                  <a:extLst>
                    <a:ext uri="{9D8B030D-6E8A-4147-A177-3AD203B41FA5}">
                      <a16:colId xmlns:a16="http://schemas.microsoft.com/office/drawing/2014/main" val="3606875703"/>
                    </a:ext>
                  </a:extLst>
                </a:gridCol>
              </a:tblGrid>
              <a:tr h="372000">
                <a:tc>
                  <a:txBody>
                    <a:bodyPr/>
                    <a:lstStyle/>
                    <a:p>
                      <a:pPr algn="ctr"/>
                      <a:r>
                        <a:rPr kumimoji="1" lang="ja-JP" altLang="en-US" sz="1800" b="0" dirty="0">
                          <a:solidFill>
                            <a:schemeClr val="tx1"/>
                          </a:solidFill>
                        </a:rPr>
                        <a:t>事業者名</a:t>
                      </a:r>
                      <a:r>
                        <a:rPr kumimoji="1" lang="en-US" altLang="ja-JP" sz="1800" b="0" dirty="0">
                          <a:solidFill>
                            <a:schemeClr val="tx1"/>
                          </a:solidFill>
                        </a:rPr>
                        <a:t>(</a:t>
                      </a:r>
                      <a:r>
                        <a:rPr kumimoji="1" lang="ja-JP" altLang="en-US" sz="1800" b="0" dirty="0">
                          <a:solidFill>
                            <a:schemeClr val="tx1"/>
                          </a:solidFill>
                        </a:rPr>
                        <a:t>代表</a:t>
                      </a:r>
                      <a:r>
                        <a:rPr kumimoji="1" lang="en-US" altLang="ja-JP" sz="1800" b="0" dirty="0">
                          <a:solidFill>
                            <a:schemeClr val="tx1"/>
                          </a:solidFill>
                        </a:rPr>
                        <a:t>)</a:t>
                      </a:r>
                      <a:endParaRPr kumimoji="1" lang="ja-JP" altLang="en-US" sz="1800" b="0" dirty="0">
                        <a:solidFill>
                          <a:schemeClr val="tx1"/>
                        </a:solidFill>
                      </a:endParaRP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r>
                        <a:rPr kumimoji="1" lang="ja-JP" altLang="en-US" sz="1200" b="0" dirty="0">
                          <a:solidFill>
                            <a:schemeClr val="tx1"/>
                          </a:solidFill>
                        </a:rPr>
                        <a:t>（共同企業体の場合は、共同企業体名と代表事業者の商号又は名称を記載してください）</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1175059"/>
                  </a:ext>
                </a:extLst>
              </a:tr>
            </a:tbl>
          </a:graphicData>
        </a:graphic>
      </p:graphicFrame>
    </p:spTree>
    <p:extLst>
      <p:ext uri="{BB962C8B-B14F-4D97-AF65-F5344CB8AC3E}">
        <p14:creationId xmlns:p14="http://schemas.microsoft.com/office/powerpoint/2010/main" val="3084260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6A72D009-2312-5F5B-DFA0-E2CC4343E22A}"/>
              </a:ext>
            </a:extLst>
          </p:cNvPr>
          <p:cNvSpPr>
            <a:spLocks noGrp="1"/>
          </p:cNvSpPr>
          <p:nvPr>
            <p:ph type="sldNum" sz="quarter" idx="11"/>
          </p:nvPr>
        </p:nvSpPr>
        <p:spPr/>
        <p:txBody>
          <a:bodyPr/>
          <a:lstStyle/>
          <a:p>
            <a:fld id="{AA5FCFE5-FE56-4EF1-80A8-07776887C2A1}" type="slidenum">
              <a:rPr lang="ja-JP" altLang="en-US" smtClean="0"/>
              <a:pPr/>
              <a:t>9</a:t>
            </a:fld>
            <a:endParaRPr lang="ja-JP" altLang="en-US"/>
          </a:p>
        </p:txBody>
      </p:sp>
      <p:sp>
        <p:nvSpPr>
          <p:cNvPr id="5" name="タイトル 4">
            <a:extLst>
              <a:ext uri="{FF2B5EF4-FFF2-40B4-BE49-F238E27FC236}">
                <a16:creationId xmlns:a16="http://schemas.microsoft.com/office/drawing/2014/main" id="{B2AB8947-D49A-9683-1A08-EDF6FD8807AC}"/>
              </a:ext>
            </a:extLst>
          </p:cNvPr>
          <p:cNvSpPr>
            <a:spLocks noGrp="1"/>
          </p:cNvSpPr>
          <p:nvPr>
            <p:ph type="title"/>
          </p:nvPr>
        </p:nvSpPr>
        <p:spPr/>
        <p:txBody>
          <a:bodyPr/>
          <a:lstStyle/>
          <a:p>
            <a:r>
              <a:rPr kumimoji="1" lang="ja-JP" altLang="en-US"/>
              <a:t>参考資料</a:t>
            </a:r>
          </a:p>
        </p:txBody>
      </p:sp>
      <p:sp>
        <p:nvSpPr>
          <p:cNvPr id="8" name="正方形/長方形 7">
            <a:extLst>
              <a:ext uri="{FF2B5EF4-FFF2-40B4-BE49-F238E27FC236}">
                <a16:creationId xmlns:a16="http://schemas.microsoft.com/office/drawing/2014/main" id="{9B2F73F9-0ED7-53A1-E557-EB29396B80AF}"/>
              </a:ext>
            </a:extLst>
          </p:cNvPr>
          <p:cNvSpPr/>
          <p:nvPr/>
        </p:nvSpPr>
        <p:spPr bwMode="gray">
          <a:xfrm>
            <a:off x="1735666" y="1484313"/>
            <a:ext cx="6316134" cy="3335866"/>
          </a:xfrm>
          <a:prstGeom prst="rect">
            <a:avLst/>
          </a:prstGeom>
          <a:solidFill>
            <a:schemeClr val="accent5">
              <a:lumMod val="20000"/>
              <a:lumOff val="80000"/>
            </a:schemeClr>
          </a:solidFill>
          <a:ln w="12700" algn="ctr">
            <a:solidFill>
              <a:srgbClr val="BBBCBC"/>
            </a:solidFill>
            <a:miter lim="800000"/>
            <a:headEnd/>
            <a:tailEn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400" dirty="0">
                <a:solidFill>
                  <a:prstClr val="black"/>
                </a:solidFill>
                <a:latin typeface="+mn-lt"/>
              </a:rPr>
              <a:t>・</a:t>
            </a:r>
            <a:r>
              <a:rPr kumimoji="1" lang="ja-JP" altLang="en-US" sz="1400" b="0" i="0" u="none" strike="noStrike" kern="1200" cap="none" spc="0" normalizeH="0" baseline="0" noProof="0" dirty="0">
                <a:ln>
                  <a:noFill/>
                </a:ln>
                <a:solidFill>
                  <a:prstClr val="black"/>
                </a:solidFill>
                <a:effectLst/>
                <a:uLnTx/>
                <a:uFillTx/>
                <a:latin typeface="+mn-lt"/>
                <a:ea typeface="+mn-ea"/>
                <a:cs typeface="+mn-cs"/>
              </a:rPr>
              <a:t>通所型サービスの場合は、実施場所の写真を貼り付けてください</a:t>
            </a:r>
            <a:endParaRPr kumimoji="1" lang="en-US" altLang="ja-JP" sz="1400" b="0" i="0" u="none" strike="noStrike" kern="1200" cap="none" spc="0" normalizeH="0" baseline="0" noProof="0" dirty="0">
              <a:ln>
                <a:noFill/>
              </a:ln>
              <a:solidFill>
                <a:prstClr val="black"/>
              </a:solidFill>
              <a:effectLst/>
              <a:uLnTx/>
              <a:uFillTx/>
              <a:latin typeface="+mn-lt"/>
              <a:ea typeface="+mn-ea"/>
              <a:cs typeface="+mn-cs"/>
            </a:endParaRPr>
          </a:p>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en-US" altLang="ja-JP" sz="1400" b="0" i="0" u="none" strike="noStrike" kern="1200" cap="none" spc="0" normalizeH="0" baseline="0" noProof="0" dirty="0">
              <a:ln>
                <a:noFill/>
              </a:ln>
              <a:solidFill>
                <a:prstClr val="black"/>
              </a:solidFill>
              <a:effectLst/>
              <a:uLnTx/>
              <a:uFillTx/>
              <a:latin typeface="+mn-lt"/>
              <a:ea typeface="+mn-ea"/>
              <a:cs typeface="+mn-cs"/>
            </a:endParaRPr>
          </a:p>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400" dirty="0">
                <a:solidFill>
                  <a:prstClr val="black"/>
                </a:solidFill>
                <a:latin typeface="+mn-lt"/>
              </a:rPr>
              <a:t>・企画提案内容</a:t>
            </a:r>
            <a:r>
              <a:rPr kumimoji="1" lang="ja-JP" altLang="en-US" sz="1400" b="0" i="0" u="none" strike="noStrike" kern="1200" cap="none" spc="0" normalizeH="0" baseline="0" noProof="0" dirty="0">
                <a:ln>
                  <a:noFill/>
                </a:ln>
                <a:solidFill>
                  <a:prstClr val="black"/>
                </a:solidFill>
                <a:effectLst/>
                <a:uLnTx/>
                <a:uFillTx/>
                <a:latin typeface="+mn-lt"/>
                <a:ea typeface="+mn-ea"/>
                <a:cs typeface="+mn-cs"/>
              </a:rPr>
              <a:t>の説明に必要となるデータや図表</a:t>
            </a:r>
            <a:r>
              <a:rPr kumimoji="1" lang="ja-JP" altLang="en-US" sz="1400" dirty="0">
                <a:solidFill>
                  <a:prstClr val="black"/>
                </a:solidFill>
                <a:latin typeface="+mn-lt"/>
              </a:rPr>
              <a:t>は</a:t>
            </a:r>
            <a:r>
              <a:rPr kumimoji="1" lang="ja-JP" altLang="en-US" sz="1400" b="0" i="0" u="none" strike="noStrike" kern="1200" cap="none" spc="0" normalizeH="0" baseline="0" noProof="0" dirty="0">
                <a:ln>
                  <a:noFill/>
                </a:ln>
                <a:solidFill>
                  <a:prstClr val="black"/>
                </a:solidFill>
                <a:effectLst/>
                <a:uLnTx/>
                <a:uFillTx/>
                <a:latin typeface="+mn-lt"/>
                <a:ea typeface="+mn-ea"/>
                <a:cs typeface="+mn-cs"/>
              </a:rPr>
              <a:t>自由記載で適宜追加ください</a:t>
            </a:r>
            <a:endParaRPr kumimoji="1" lang="en-US" altLang="ja-JP" sz="1400" b="0" i="0" u="none" strike="noStrike" kern="1200" cap="none" spc="0" normalizeH="0" baseline="0" noProof="0" dirty="0">
              <a:ln>
                <a:noFill/>
              </a:ln>
              <a:solidFill>
                <a:prstClr val="black"/>
              </a:solidFill>
              <a:effectLst/>
              <a:uLnTx/>
              <a:uFillTx/>
              <a:latin typeface="+mn-lt"/>
              <a:ea typeface="+mn-ea"/>
              <a:cs typeface="+mn-cs"/>
            </a:endParaRPr>
          </a:p>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endParaRPr kumimoji="1" lang="en-US" altLang="ja-JP" sz="1400" b="0" i="0" u="none" strike="noStrike" kern="1200" cap="none" spc="0" normalizeH="0" baseline="0" noProof="0" dirty="0">
              <a:ln>
                <a:noFill/>
              </a:ln>
              <a:solidFill>
                <a:prstClr val="black"/>
              </a:solidFill>
              <a:effectLst/>
              <a:uLnTx/>
              <a:uFillTx/>
              <a:latin typeface="+mn-lt"/>
              <a:ea typeface="+mn-ea"/>
              <a:cs typeface="+mn-cs"/>
            </a:endParaRPr>
          </a:p>
          <a:p>
            <a: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pPr>
            <a:r>
              <a:rPr kumimoji="1" lang="ja-JP" altLang="en-US" sz="1400" dirty="0">
                <a:solidFill>
                  <a:prstClr val="black"/>
                </a:solidFill>
                <a:latin typeface="+mn-lt"/>
              </a:rPr>
              <a:t>・</a:t>
            </a:r>
            <a:r>
              <a:rPr kumimoji="1" lang="ja-JP" altLang="en-US" sz="1400" b="0" i="0" u="none" strike="noStrike" kern="1200" cap="none" spc="0" normalizeH="0" baseline="0" noProof="0" dirty="0">
                <a:ln>
                  <a:noFill/>
                </a:ln>
                <a:solidFill>
                  <a:prstClr val="black"/>
                </a:solidFill>
                <a:effectLst/>
                <a:uLnTx/>
                <a:uFillTx/>
                <a:latin typeface="+mn-lt"/>
                <a:ea typeface="+mn-ea"/>
                <a:cs typeface="+mn-cs"/>
              </a:rPr>
              <a:t>参考資料がない場合はこのスライドは削除して提出してください</a:t>
            </a:r>
          </a:p>
        </p:txBody>
      </p:sp>
    </p:spTree>
    <p:extLst>
      <p:ext uri="{BB962C8B-B14F-4D97-AF65-F5344CB8AC3E}">
        <p14:creationId xmlns:p14="http://schemas.microsoft.com/office/powerpoint/2010/main" val="1645220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04E66ECA-83A4-A3B5-486E-893E40A7D4E8}"/>
              </a:ext>
            </a:extLst>
          </p:cNvPr>
          <p:cNvSpPr>
            <a:spLocks noGrp="1"/>
          </p:cNvSpPr>
          <p:nvPr>
            <p:ph type="sldNum" sz="quarter" idx="11"/>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A5FCFE5-FE56-4EF1-80A8-07776887C2A1}" type="slidenum">
              <a:rPr kumimoji="0" lang="ja-JP" altLang="en-US" b="0" i="0" u="none" strike="noStrike" kern="1200" cap="none" spc="0" normalizeH="0" baseline="0" noProof="0" smtClean="0">
                <a:ln>
                  <a:noFill/>
                </a:ln>
                <a:solidFill>
                  <a:prstClr val="black"/>
                </a:solidFill>
                <a:effectLst/>
                <a:uLnTx/>
                <a:uFillTx/>
                <a:latin typeface="Aptos"/>
                <a:ea typeface="Yu Gothic UI"/>
                <a:cs typeface="+mn-cs"/>
                <a:sym typeface="+mn-lt"/>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ja-JP" altLang="en-US" b="0" i="0" u="none" strike="noStrike" kern="1200" cap="none" spc="0" normalizeH="0" baseline="0" noProof="0" dirty="0">
              <a:ln>
                <a:noFill/>
              </a:ln>
              <a:solidFill>
                <a:prstClr val="black"/>
              </a:solidFill>
              <a:effectLst/>
              <a:uLnTx/>
              <a:uFillTx/>
              <a:latin typeface="Aptos"/>
              <a:ea typeface="Yu Gothic UI"/>
              <a:cs typeface="+mn-cs"/>
              <a:sym typeface="+mn-lt"/>
            </a:endParaRPr>
          </a:p>
        </p:txBody>
      </p:sp>
      <p:sp>
        <p:nvSpPr>
          <p:cNvPr id="5" name="タイトル 4">
            <a:extLst>
              <a:ext uri="{FF2B5EF4-FFF2-40B4-BE49-F238E27FC236}">
                <a16:creationId xmlns:a16="http://schemas.microsoft.com/office/drawing/2014/main" id="{F1655530-8C3C-B15B-8003-C4A0DEC91E3B}"/>
              </a:ext>
            </a:extLst>
          </p:cNvPr>
          <p:cNvSpPr>
            <a:spLocks noGrp="1"/>
          </p:cNvSpPr>
          <p:nvPr>
            <p:ph type="title"/>
          </p:nvPr>
        </p:nvSpPr>
        <p:spPr/>
        <p:txBody>
          <a:bodyPr/>
          <a:lstStyle/>
          <a:p>
            <a:pPr marL="457200" indent="-457200">
              <a:buFont typeface="+mj-lt"/>
              <a:buAutoNum type="arabicPeriod"/>
            </a:pPr>
            <a:r>
              <a:rPr lang="ja-JP" altLang="en-US" dirty="0">
                <a:latin typeface="+mj-ea"/>
              </a:rPr>
              <a:t>実証実験プロジェクトの概要</a:t>
            </a:r>
          </a:p>
        </p:txBody>
      </p:sp>
      <p:graphicFrame>
        <p:nvGraphicFramePr>
          <p:cNvPr id="22" name="表 24">
            <a:extLst>
              <a:ext uri="{FF2B5EF4-FFF2-40B4-BE49-F238E27FC236}">
                <a16:creationId xmlns:a16="http://schemas.microsoft.com/office/drawing/2014/main" id="{B9C9F1CD-D6C1-F527-ED18-39C26D2DCACB}"/>
              </a:ext>
            </a:extLst>
          </p:cNvPr>
          <p:cNvGraphicFramePr>
            <a:graphicFrameLocks noGrp="1"/>
          </p:cNvGraphicFramePr>
          <p:nvPr>
            <p:extLst>
              <p:ext uri="{D42A27DB-BD31-4B8C-83A1-F6EECF244321}">
                <p14:modId xmlns:p14="http://schemas.microsoft.com/office/powerpoint/2010/main" val="2585662974"/>
              </p:ext>
            </p:extLst>
          </p:nvPr>
        </p:nvGraphicFramePr>
        <p:xfrm>
          <a:off x="417000" y="837667"/>
          <a:ext cx="9057837" cy="5740667"/>
        </p:xfrm>
        <a:graphic>
          <a:graphicData uri="http://schemas.openxmlformats.org/drawingml/2006/table">
            <a:tbl>
              <a:tblPr firstRow="1" bandRow="1">
                <a:tableStyleId>{5940675A-B579-460E-94D1-54222C63F5DA}</a:tableStyleId>
              </a:tblPr>
              <a:tblGrid>
                <a:gridCol w="1191667">
                  <a:extLst>
                    <a:ext uri="{9D8B030D-6E8A-4147-A177-3AD203B41FA5}">
                      <a16:colId xmlns:a16="http://schemas.microsoft.com/office/drawing/2014/main" val="3028523529"/>
                    </a:ext>
                  </a:extLst>
                </a:gridCol>
                <a:gridCol w="1405466">
                  <a:extLst>
                    <a:ext uri="{9D8B030D-6E8A-4147-A177-3AD203B41FA5}">
                      <a16:colId xmlns:a16="http://schemas.microsoft.com/office/drawing/2014/main" val="2101786207"/>
                    </a:ext>
                  </a:extLst>
                </a:gridCol>
                <a:gridCol w="6460704">
                  <a:extLst>
                    <a:ext uri="{9D8B030D-6E8A-4147-A177-3AD203B41FA5}">
                      <a16:colId xmlns:a16="http://schemas.microsoft.com/office/drawing/2014/main" val="1817474761"/>
                    </a:ext>
                  </a:extLst>
                </a:gridCol>
              </a:tblGrid>
              <a:tr h="432150">
                <a:tc>
                  <a:txBody>
                    <a:bodyPr/>
                    <a:lstStyle/>
                    <a:p>
                      <a:r>
                        <a:rPr kumimoji="1" lang="ja-JP" altLang="en-US" sz="1200" b="1" dirty="0"/>
                        <a:t>テーマ区分</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gridSpan="2">
                  <a:txBody>
                    <a:bodyPr/>
                    <a:lstStyle/>
                    <a:p>
                      <a:r>
                        <a:rPr kumimoji="1" lang="ja-JP" altLang="en-US" sz="1200" dirty="0"/>
                        <a:t>□通い慣れた店舗を利用し続ける　□生活を支える選択肢を増やしていく　□高齢者が役割をもって活動し続ける</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3257471339"/>
                  </a:ext>
                </a:extLst>
              </a:tr>
              <a:tr h="432150">
                <a:tc>
                  <a:txBody>
                    <a:bodyPr/>
                    <a:lstStyle/>
                    <a:p>
                      <a:r>
                        <a:rPr kumimoji="1" lang="ja-JP" altLang="en-US" sz="1200" b="1" dirty="0"/>
                        <a:t>プロジェクト名</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gridSpan="2">
                  <a:txBody>
                    <a:bodyPr/>
                    <a:lstStyle/>
                    <a:p>
                      <a:r>
                        <a:rPr kumimoji="1" lang="ja-JP" altLang="en-US" sz="1200" dirty="0"/>
                        <a:t>（実証実験の取組内容がイメージできるようなプロジェクト名称にしてください）</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4217640845"/>
                  </a:ext>
                </a:extLst>
              </a:tr>
              <a:tr h="1594410">
                <a:tc>
                  <a:txBody>
                    <a:bodyPr/>
                    <a:lstStyle/>
                    <a:p>
                      <a:r>
                        <a:rPr kumimoji="1" lang="ja-JP" altLang="en-US" sz="1200" b="1" dirty="0"/>
                        <a:t>取組の背景</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gridSpan="2">
                  <a:txBody>
                    <a:bodyPr/>
                    <a:lstStyle/>
                    <a:p>
                      <a:r>
                        <a:rPr kumimoji="1" lang="ja-JP" altLang="en-US" sz="1200" dirty="0"/>
                        <a:t>（解決したいフレイル高齢者のニーズ・困りごとの内容を具体的に記載してください）</a:t>
                      </a:r>
                      <a:endParaRPr kumimoji="1" lang="en-US" altLang="ja-JP" sz="1200" dirty="0"/>
                    </a:p>
                    <a:p>
                      <a:r>
                        <a:rPr kumimoji="1" lang="ja-JP" altLang="en-US" sz="1200" dirty="0"/>
                        <a:t>（データ等を記載したい場合は、最後のスライドの参考資料に掲載してください）</a:t>
                      </a:r>
                    </a:p>
                  </a:txBody>
                  <a:tcP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607111510"/>
                  </a:ext>
                </a:extLst>
              </a:tr>
              <a:tr h="1910357">
                <a:tc>
                  <a:txBody>
                    <a:bodyPr/>
                    <a:lstStyle/>
                    <a:p>
                      <a:r>
                        <a:rPr kumimoji="1" lang="ja-JP" altLang="en-US" sz="1200" b="1" dirty="0"/>
                        <a:t>取組内容</a:t>
                      </a:r>
                      <a:endParaRPr kumimoji="1" lang="en-US" altLang="ja-JP" sz="1200" b="1" dirty="0"/>
                    </a:p>
                    <a:p>
                      <a:r>
                        <a:rPr kumimoji="1" lang="ja-JP" altLang="en-US" sz="1200" b="1" dirty="0"/>
                        <a:t>（上記課題への対応）</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gridSpan="2">
                  <a:txBody>
                    <a:bodyPr/>
                    <a:lstStyle/>
                    <a:p>
                      <a:r>
                        <a:rPr kumimoji="1" lang="ja-JP" altLang="en-US" sz="1200" dirty="0"/>
                        <a:t>（高齢者の支援ニーズ等に応えるため、又は課題を解決するための取組概要を記載してください）</a:t>
                      </a:r>
                      <a:endParaRPr kumimoji="1" lang="en-US" altLang="ja-JP" sz="1200" dirty="0"/>
                    </a:p>
                  </a:txBody>
                  <a:tcP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3664806965"/>
                  </a:ext>
                </a:extLst>
              </a:tr>
              <a:tr h="432150">
                <a:tc rowSpan="3">
                  <a:txBody>
                    <a:bodyPr/>
                    <a:lstStyle/>
                    <a:p>
                      <a:r>
                        <a:rPr kumimoji="1" lang="ja-JP" altLang="en-US" sz="1200" b="1" dirty="0"/>
                        <a:t>想定される取組の効果</a:t>
                      </a:r>
                      <a:endParaRPr kumimoji="1" lang="en-US" altLang="ja-JP" sz="1200" b="1" dirty="0"/>
                    </a:p>
                    <a:p>
                      <a:r>
                        <a:rPr kumimoji="1" lang="ja-JP" altLang="en-US" sz="1200" b="1" dirty="0"/>
                        <a:t>（メリット）</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r>
                        <a:rPr kumimoji="1" lang="ja-JP" altLang="en-US" sz="1200" b="1" dirty="0"/>
                        <a:t>高齢者のメリット</a:t>
                      </a:r>
                      <a:endParaRPr kumimoji="1" lang="en-US" altLang="ja-JP" sz="1200" b="1"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endParaRPr kumimoji="1" lang="en-US" altLang="ja-JP" sz="1200" dirty="0"/>
                    </a:p>
                    <a:p>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3001924490"/>
                  </a:ext>
                </a:extLst>
              </a:tr>
              <a:tr h="432150">
                <a:tc vMerge="1">
                  <a:txBody>
                    <a:bodyPr/>
                    <a:lstStyle/>
                    <a:p>
                      <a:endParaRPr kumimoji="1" lang="ja-JP" altLang="en-US" sz="1200" dirty="0"/>
                    </a:p>
                  </a:txBody>
                  <a:tcPr anchor="ctr"/>
                </a:tc>
                <a:tc>
                  <a:txBody>
                    <a:bodyPr/>
                    <a:lstStyle/>
                    <a:p>
                      <a:r>
                        <a:rPr kumimoji="1" lang="ja-JP" altLang="en-US" sz="1200" b="1" dirty="0"/>
                        <a:t>企業のメリット</a:t>
                      </a:r>
                      <a:endParaRPr kumimoji="1" lang="en-US" altLang="ja-JP" sz="1200" b="1"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endParaRPr kumimoji="1" lang="en-US" altLang="ja-JP" sz="1200" dirty="0"/>
                    </a:p>
                    <a:p>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568867703"/>
                  </a:ext>
                </a:extLst>
              </a:tr>
              <a:tr h="432150">
                <a:tc vMerge="1">
                  <a:txBody>
                    <a:bodyPr/>
                    <a:lstStyle/>
                    <a:p>
                      <a:endParaRPr kumimoji="1" lang="ja-JP" altLang="en-US" sz="1200" dirty="0"/>
                    </a:p>
                  </a:txBody>
                  <a:tcPr anchor="ctr"/>
                </a:tc>
                <a:tc>
                  <a:txBody>
                    <a:bodyPr/>
                    <a:lstStyle/>
                    <a:p>
                      <a:r>
                        <a:rPr kumimoji="1" lang="ja-JP" altLang="en-US" sz="1200" b="1" dirty="0"/>
                        <a:t>地域社会のメリット</a:t>
                      </a:r>
                      <a:endParaRPr kumimoji="1" lang="en-US" altLang="ja-JP" sz="1200" b="1"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endParaRPr kumimoji="1" lang="en-US" altLang="ja-JP" sz="1200" dirty="0"/>
                    </a:p>
                    <a:p>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3016252379"/>
                  </a:ext>
                </a:extLst>
              </a:tr>
            </a:tbl>
          </a:graphicData>
        </a:graphic>
      </p:graphicFrame>
    </p:spTree>
    <p:extLst>
      <p:ext uri="{BB962C8B-B14F-4D97-AF65-F5344CB8AC3E}">
        <p14:creationId xmlns:p14="http://schemas.microsoft.com/office/powerpoint/2010/main" val="2264140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539E7745-F05D-C4B3-B5DC-1333ECCD0FF6}"/>
              </a:ext>
            </a:extLst>
          </p:cNvPr>
          <p:cNvSpPr>
            <a:spLocks noGrp="1"/>
          </p:cNvSpPr>
          <p:nvPr>
            <p:ph type="sldNum" sz="quarter" idx="11"/>
          </p:nvPr>
        </p:nvSpPr>
        <p:spPr/>
        <p:txBody>
          <a:bodyPr/>
          <a:lstStyle/>
          <a:p>
            <a:fld id="{AA5FCFE5-FE56-4EF1-80A8-07776887C2A1}" type="slidenum">
              <a:rPr lang="ja-JP" altLang="en-US" smtClean="0"/>
              <a:pPr/>
              <a:t>2</a:t>
            </a:fld>
            <a:endParaRPr lang="ja-JP" altLang="en-US"/>
          </a:p>
        </p:txBody>
      </p:sp>
      <p:sp>
        <p:nvSpPr>
          <p:cNvPr id="5" name="タイトル 4">
            <a:extLst>
              <a:ext uri="{FF2B5EF4-FFF2-40B4-BE49-F238E27FC236}">
                <a16:creationId xmlns:a16="http://schemas.microsoft.com/office/drawing/2014/main" id="{27AAB647-3C0D-6BDB-3139-D1BFF82BBBB7}"/>
              </a:ext>
            </a:extLst>
          </p:cNvPr>
          <p:cNvSpPr>
            <a:spLocks noGrp="1"/>
          </p:cNvSpPr>
          <p:nvPr>
            <p:ph type="title"/>
          </p:nvPr>
        </p:nvSpPr>
        <p:spPr/>
        <p:txBody>
          <a:bodyPr/>
          <a:lstStyle/>
          <a:p>
            <a:r>
              <a:rPr kumimoji="1" lang="en-US" altLang="ja-JP" dirty="0"/>
              <a:t>2</a:t>
            </a:r>
            <a:r>
              <a:rPr kumimoji="1" lang="ja-JP" altLang="en-US" dirty="0"/>
              <a:t>．</a:t>
            </a:r>
            <a:r>
              <a:rPr lang="ja-JP" altLang="en-US" dirty="0"/>
              <a:t>実証実験プロジェクト</a:t>
            </a:r>
            <a:r>
              <a:rPr kumimoji="1" lang="ja-JP" altLang="en-US" dirty="0"/>
              <a:t>のサービス</a:t>
            </a:r>
            <a:r>
              <a:rPr lang="ja-JP" altLang="en-US" dirty="0"/>
              <a:t>内容①</a:t>
            </a:r>
            <a:endParaRPr kumimoji="1" lang="ja-JP" altLang="en-US" dirty="0"/>
          </a:p>
        </p:txBody>
      </p:sp>
      <p:graphicFrame>
        <p:nvGraphicFramePr>
          <p:cNvPr id="14" name="表 14">
            <a:extLst>
              <a:ext uri="{FF2B5EF4-FFF2-40B4-BE49-F238E27FC236}">
                <a16:creationId xmlns:a16="http://schemas.microsoft.com/office/drawing/2014/main" id="{445A510A-47F8-080B-F025-AAB1A9160868}"/>
              </a:ext>
            </a:extLst>
          </p:cNvPr>
          <p:cNvGraphicFramePr>
            <a:graphicFrameLocks noGrp="1"/>
          </p:cNvGraphicFramePr>
          <p:nvPr>
            <p:extLst>
              <p:ext uri="{D42A27DB-BD31-4B8C-83A1-F6EECF244321}">
                <p14:modId xmlns:p14="http://schemas.microsoft.com/office/powerpoint/2010/main" val="1595262899"/>
              </p:ext>
            </p:extLst>
          </p:nvPr>
        </p:nvGraphicFramePr>
        <p:xfrm>
          <a:off x="417000" y="863600"/>
          <a:ext cx="9034933" cy="5630685"/>
        </p:xfrm>
        <a:graphic>
          <a:graphicData uri="http://schemas.openxmlformats.org/drawingml/2006/table">
            <a:tbl>
              <a:tblPr firstRow="1" bandRow="1">
                <a:tableStyleId>{5940675A-B579-460E-94D1-54222C63F5DA}</a:tableStyleId>
              </a:tblPr>
              <a:tblGrid>
                <a:gridCol w="1721866">
                  <a:extLst>
                    <a:ext uri="{9D8B030D-6E8A-4147-A177-3AD203B41FA5}">
                      <a16:colId xmlns:a16="http://schemas.microsoft.com/office/drawing/2014/main" val="2763880208"/>
                    </a:ext>
                  </a:extLst>
                </a:gridCol>
                <a:gridCol w="1080600">
                  <a:extLst>
                    <a:ext uri="{9D8B030D-6E8A-4147-A177-3AD203B41FA5}">
                      <a16:colId xmlns:a16="http://schemas.microsoft.com/office/drawing/2014/main" val="3472321989"/>
                    </a:ext>
                  </a:extLst>
                </a:gridCol>
                <a:gridCol w="6232467">
                  <a:extLst>
                    <a:ext uri="{9D8B030D-6E8A-4147-A177-3AD203B41FA5}">
                      <a16:colId xmlns:a16="http://schemas.microsoft.com/office/drawing/2014/main" val="1149483127"/>
                    </a:ext>
                  </a:extLst>
                </a:gridCol>
              </a:tblGrid>
              <a:tr h="340592">
                <a:tc>
                  <a:txBody>
                    <a:bodyPr/>
                    <a:lstStyle/>
                    <a:p>
                      <a:r>
                        <a:rPr kumimoji="1" lang="ja-JP" altLang="en-US" sz="1100" b="1" dirty="0">
                          <a:solidFill>
                            <a:schemeClr val="tx1"/>
                          </a:solidFill>
                        </a:rPr>
                        <a:t>サービス形態</a:t>
                      </a:r>
                      <a:endParaRPr kumimoji="1" lang="en-US" altLang="ja-JP" sz="1100" b="1" dirty="0">
                        <a:solidFill>
                          <a:schemeClr val="tx1"/>
                        </a:solidFill>
                      </a:endParaRP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gridSpan="2">
                  <a:txBody>
                    <a:bodyPr/>
                    <a:lstStyle/>
                    <a:p>
                      <a:r>
                        <a:rPr kumimoji="1" lang="ja-JP" altLang="en-US" sz="1100" dirty="0"/>
                        <a:t>□　訪問型サービス　　□　通所型サービス　</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817308718"/>
                  </a:ext>
                </a:extLst>
              </a:tr>
              <a:tr h="377994">
                <a:tc>
                  <a:txBody>
                    <a:bodyPr/>
                    <a:lstStyle/>
                    <a:p>
                      <a:r>
                        <a:rPr kumimoji="1" lang="ja-JP" altLang="en-US" sz="1100" b="1" dirty="0">
                          <a:solidFill>
                            <a:schemeClr val="tx1"/>
                          </a:solidFill>
                        </a:rPr>
                        <a:t>実施場所（予定）</a:t>
                      </a:r>
                      <a:endParaRPr kumimoji="1" lang="en-US" altLang="ja-JP" sz="1100" b="1" dirty="0">
                        <a:solidFill>
                          <a:schemeClr val="tx1"/>
                        </a:solidFill>
                      </a:endParaRP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gridSpan="2">
                  <a:txBody>
                    <a:bodyPr/>
                    <a:lstStyle/>
                    <a:p>
                      <a:r>
                        <a:rPr kumimoji="1" lang="ja-JP" altLang="en-US" sz="1100" dirty="0"/>
                        <a:t>（例：●●市●●１丁目２番３号　「●●センター」１階　参考資料のスライドに写真を添付してください）</a:t>
                      </a:r>
                      <a:endParaRPr kumimoji="1" lang="en-US" altLang="ja-JP" sz="1100" dirty="0"/>
                    </a:p>
                    <a:p>
                      <a:r>
                        <a:rPr kumimoji="1" lang="ja-JP" altLang="en-US" sz="1100" dirty="0"/>
                        <a:t>（訪問型の場合は、サービス提供地域（例：●●●市●●地域）を記載してください）</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4237615812"/>
                  </a:ext>
                </a:extLst>
              </a:tr>
              <a:tr h="377994">
                <a:tc rowSpan="2">
                  <a:txBody>
                    <a:bodyPr/>
                    <a:lstStyle/>
                    <a:p>
                      <a:r>
                        <a:rPr kumimoji="1" lang="ja-JP" altLang="en-US" sz="1100" b="1" dirty="0">
                          <a:solidFill>
                            <a:schemeClr val="tx1"/>
                          </a:solidFill>
                        </a:rPr>
                        <a:t>実施場所の施設状況</a:t>
                      </a:r>
                      <a:endParaRPr kumimoji="1" lang="en-US" altLang="ja-JP" sz="1100" b="1" dirty="0">
                        <a:solidFill>
                          <a:schemeClr val="tx1"/>
                        </a:solidFill>
                      </a:endParaRPr>
                    </a:p>
                    <a:p>
                      <a:r>
                        <a:rPr kumimoji="1" lang="ja-JP" altLang="en-US" sz="1050" b="0" dirty="0">
                          <a:solidFill>
                            <a:schemeClr val="tx1"/>
                          </a:solidFill>
                        </a:rPr>
                        <a:t>（通所型の場合のみ記載）</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r>
                        <a:rPr kumimoji="1" lang="ja-JP" altLang="en-US" sz="1100" b="1" dirty="0"/>
                        <a:t>トイレの配置</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r>
                        <a:rPr kumimoji="1" lang="ja-JP" altLang="en-US" sz="1100" dirty="0"/>
                        <a:t>（例：１階にユニバーサルデザインのトイレあり、サービス提供場所からトイレまで約●ｍ）</a:t>
                      </a:r>
                      <a:endParaRPr kumimoji="1" lang="en-US" altLang="ja-JP"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390857807"/>
                  </a:ext>
                </a:extLst>
              </a:tr>
              <a:tr h="377994">
                <a:tc vMerge="1">
                  <a:txBody>
                    <a:bodyPr/>
                    <a:lstStyle/>
                    <a:p>
                      <a:endParaRPr kumimoji="1" lang="ja-JP" altLang="en-US" sz="1100" b="1" dirty="0">
                        <a:solidFill>
                          <a:schemeClr val="tx1"/>
                        </a:solidFill>
                      </a:endParaRP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r>
                        <a:rPr kumimoji="1" lang="ja-JP" altLang="en-US" sz="1100" b="1" dirty="0"/>
                        <a:t>階段・段差、</a:t>
                      </a:r>
                      <a:r>
                        <a:rPr kumimoji="1" lang="en-US" altLang="ja-JP" sz="1100" b="1" dirty="0"/>
                        <a:t>EV</a:t>
                      </a:r>
                      <a:endParaRPr kumimoji="1" lang="ja-JP" altLang="en-US" sz="1100" b="1"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r>
                        <a:rPr kumimoji="1" lang="ja-JP" altLang="en-US" sz="1100" dirty="0"/>
                        <a:t>（例：階段利用なし、入口に段差あり、エレベーターあり）</a:t>
                      </a:r>
                      <a:endParaRPr kumimoji="1" lang="en-US" altLang="ja-JP"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851646763"/>
                  </a:ext>
                </a:extLst>
              </a:tr>
              <a:tr h="377994">
                <a:tc>
                  <a:txBody>
                    <a:bodyPr/>
                    <a:lstStyle/>
                    <a:p>
                      <a:r>
                        <a:rPr kumimoji="1" lang="ja-JP" altLang="en-US" sz="1100" b="1" dirty="0">
                          <a:solidFill>
                            <a:schemeClr val="tx1"/>
                          </a:solidFill>
                        </a:rPr>
                        <a:t>実施期間・頻度・実施時間</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gridSpan="2">
                  <a:txBody>
                    <a:bodyPr/>
                    <a:lstStyle/>
                    <a:p>
                      <a:r>
                        <a:rPr kumimoji="1" lang="ja-JP" altLang="en-US" sz="1100" dirty="0"/>
                        <a:t>（例：令和８年</a:t>
                      </a:r>
                      <a:r>
                        <a:rPr kumimoji="1" lang="en-US" altLang="ja-JP" sz="1100" dirty="0"/>
                        <a:t>9</a:t>
                      </a:r>
                      <a:r>
                        <a:rPr kumimoji="1" lang="ja-JP" altLang="en-US" sz="1100" dirty="0"/>
                        <a:t>月～令和９年１月の</a:t>
                      </a:r>
                      <a:r>
                        <a:rPr kumimoji="1" lang="en-US" altLang="ja-JP" sz="1100" dirty="0"/>
                        <a:t>5</a:t>
                      </a:r>
                      <a:r>
                        <a:rPr kumimoji="1" lang="ja-JP" altLang="en-US" sz="1100" dirty="0"/>
                        <a:t>か月間、週１回、１回あたり</a:t>
                      </a:r>
                      <a:r>
                        <a:rPr kumimoji="1" lang="en-US" altLang="ja-JP" sz="1100" dirty="0"/>
                        <a:t>3</a:t>
                      </a:r>
                      <a:r>
                        <a:rPr kumimoji="1" lang="ja-JP" altLang="en-US" sz="1100" dirty="0"/>
                        <a:t>時間程度）</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619240307"/>
                  </a:ext>
                </a:extLst>
              </a:tr>
              <a:tr h="560975">
                <a:tc>
                  <a:txBody>
                    <a:bodyPr/>
                    <a:lstStyle/>
                    <a:p>
                      <a:r>
                        <a:rPr kumimoji="1" lang="ja-JP" altLang="en-US" sz="1100" b="1" dirty="0">
                          <a:solidFill>
                            <a:schemeClr val="tx1"/>
                          </a:solidFill>
                        </a:rPr>
                        <a:t>サービス利用者数</a:t>
                      </a:r>
                      <a:endParaRPr kumimoji="1" lang="en-US" altLang="ja-JP" sz="1100" b="1" dirty="0">
                        <a:solidFill>
                          <a:schemeClr val="tx1"/>
                        </a:solidFill>
                      </a:endParaRPr>
                    </a:p>
                    <a:p>
                      <a:r>
                        <a:rPr kumimoji="1" lang="ja-JP" altLang="en-US" sz="1100" b="1" dirty="0">
                          <a:solidFill>
                            <a:schemeClr val="tx1"/>
                          </a:solidFill>
                        </a:rPr>
                        <a:t>（定員数）</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gridSpan="2">
                  <a:txBody>
                    <a:bodyPr/>
                    <a:lstStyle/>
                    <a:p>
                      <a:r>
                        <a:rPr kumimoji="1" lang="ja-JP" altLang="en-US" sz="1100" dirty="0"/>
                        <a:t>（例：●名程度）</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3708940127"/>
                  </a:ext>
                </a:extLst>
              </a:tr>
              <a:tr h="1218657">
                <a:tc>
                  <a:txBody>
                    <a:bodyPr/>
                    <a:lstStyle/>
                    <a:p>
                      <a:r>
                        <a:rPr kumimoji="1" lang="ja-JP" altLang="en-US" sz="1100" b="1" dirty="0">
                          <a:solidFill>
                            <a:schemeClr val="tx1"/>
                          </a:solidFill>
                        </a:rPr>
                        <a:t>サービス対象者像</a:t>
                      </a:r>
                      <a:br>
                        <a:rPr kumimoji="1" lang="en-US" altLang="ja-JP" sz="1100" b="1" dirty="0">
                          <a:solidFill>
                            <a:schemeClr val="tx1"/>
                          </a:solidFill>
                        </a:rPr>
                      </a:br>
                      <a:r>
                        <a:rPr kumimoji="1" lang="ja-JP" altLang="en-US" sz="1100" b="1" dirty="0">
                          <a:solidFill>
                            <a:schemeClr val="tx1"/>
                          </a:solidFill>
                        </a:rPr>
                        <a:t>（モニター参加者）</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gridSpan="2">
                  <a:txBody>
                    <a:bodyPr/>
                    <a:lstStyle/>
                    <a:p>
                      <a:r>
                        <a:rPr kumimoji="1" lang="ja-JP" altLang="en-US" sz="1100" dirty="0"/>
                        <a:t>（どのような状態の高齢者を対象とするのか記載してください）</a:t>
                      </a:r>
                      <a:endParaRPr kumimoji="1" lang="en-US" altLang="ja-JP"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092370178"/>
                  </a:ext>
                </a:extLst>
              </a:tr>
              <a:tr h="1168400">
                <a:tc>
                  <a:txBody>
                    <a:bodyPr/>
                    <a:lstStyle/>
                    <a:p>
                      <a:r>
                        <a:rPr kumimoji="1" lang="ja-JP" altLang="en-US" sz="1100" b="1" dirty="0">
                          <a:solidFill>
                            <a:schemeClr val="tx1"/>
                          </a:solidFill>
                        </a:rPr>
                        <a:t>モニター参加者の選定・</a:t>
                      </a:r>
                      <a:endParaRPr kumimoji="1" lang="en-US" altLang="ja-JP" sz="1100" b="1" dirty="0">
                        <a:solidFill>
                          <a:schemeClr val="tx1"/>
                        </a:solidFill>
                      </a:endParaRPr>
                    </a:p>
                    <a:p>
                      <a:r>
                        <a:rPr kumimoji="1" lang="ja-JP" altLang="en-US" sz="1100" b="1" dirty="0">
                          <a:solidFill>
                            <a:schemeClr val="tx1"/>
                          </a:solidFill>
                        </a:rPr>
                        <a:t>確保の方法</a:t>
                      </a:r>
                      <a:endParaRPr kumimoji="1" lang="en-US" altLang="ja-JP" sz="1100" b="1" dirty="0">
                        <a:solidFill>
                          <a:schemeClr val="tx1"/>
                        </a:solidFill>
                      </a:endParaRP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gridSpan="2">
                  <a:txBody>
                    <a:bodyPr/>
                    <a:lstStyle/>
                    <a:p>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1875128790"/>
                  </a:ext>
                </a:extLst>
              </a:tr>
              <a:tr h="781359">
                <a:tc>
                  <a:txBody>
                    <a:bodyPr/>
                    <a:lstStyle/>
                    <a:p>
                      <a:r>
                        <a:rPr kumimoji="1" lang="ja-JP" altLang="en-US" sz="1100" b="1" dirty="0">
                          <a:solidFill>
                            <a:schemeClr val="tx1"/>
                          </a:solidFill>
                        </a:rPr>
                        <a:t>想定されるサービス利用料</a:t>
                      </a:r>
                      <a:endParaRPr kumimoji="1" lang="en-US" altLang="ja-JP" sz="1100" b="1" dirty="0">
                        <a:solidFill>
                          <a:schemeClr val="tx1"/>
                        </a:solidFill>
                      </a:endParaRP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gridSpan="2">
                  <a:txBody>
                    <a:bodyPr/>
                    <a:lstStyle/>
                    <a:p>
                      <a:r>
                        <a:rPr kumimoji="1" lang="ja-JP" altLang="en-US" sz="1100" dirty="0"/>
                        <a:t>（実証実験プロジェクトが正式リリースされた場合に想定されるサービス利用料（現時点の見込）を記載ください。）</a:t>
                      </a:r>
                      <a:endParaRPr kumimoji="1" lang="en-US" altLang="ja-JP" sz="1100" dirty="0"/>
                    </a:p>
                    <a:p>
                      <a:r>
                        <a:rPr kumimoji="1" lang="ja-JP" altLang="en-US" sz="1100" dirty="0"/>
                        <a:t>（市町村事業への接続を想定している場合は、１回あたりの利用料（現時点の見込）を記載ください。）</a:t>
                      </a:r>
                      <a:endParaRPr kumimoji="1" lang="en-US" altLang="ja-JP" sz="1100" dirty="0"/>
                    </a:p>
                    <a:p>
                      <a:r>
                        <a:rPr kumimoji="1" lang="ja-JP" altLang="en-US" sz="1100" dirty="0"/>
                        <a:t>（例：月額●円程度、</a:t>
                      </a:r>
                      <a:r>
                        <a:rPr kumimoji="1" lang="en-US" altLang="ja-JP" sz="1100" dirty="0"/>
                        <a:t>1</a:t>
                      </a:r>
                      <a:r>
                        <a:rPr kumimoji="1" lang="ja-JP" altLang="en-US" sz="1100" dirty="0"/>
                        <a:t>回あたり●円程度）</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hMerge="1">
                  <a:txBody>
                    <a:bodyPr/>
                    <a:lstStyle/>
                    <a:p>
                      <a:endParaRPr kumimoji="1" lang="ja-JP" altLang="en-US"/>
                    </a:p>
                  </a:txBody>
                  <a:tcPr/>
                </a:tc>
                <a:extLst>
                  <a:ext uri="{0D108BD9-81ED-4DB2-BD59-A6C34878D82A}">
                    <a16:rowId xmlns:a16="http://schemas.microsoft.com/office/drawing/2014/main" val="2466369369"/>
                  </a:ext>
                </a:extLst>
              </a:tr>
            </a:tbl>
          </a:graphicData>
        </a:graphic>
      </p:graphicFrame>
    </p:spTree>
    <p:extLst>
      <p:ext uri="{BB962C8B-B14F-4D97-AF65-F5344CB8AC3E}">
        <p14:creationId xmlns:p14="http://schemas.microsoft.com/office/powerpoint/2010/main" val="2283451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539E7745-F05D-C4B3-B5DC-1333ECCD0FF6}"/>
              </a:ext>
            </a:extLst>
          </p:cNvPr>
          <p:cNvSpPr>
            <a:spLocks noGrp="1"/>
          </p:cNvSpPr>
          <p:nvPr>
            <p:ph type="sldNum" sz="quarter" idx="11"/>
          </p:nvPr>
        </p:nvSpPr>
        <p:spPr/>
        <p:txBody>
          <a:bodyPr/>
          <a:lstStyle/>
          <a:p>
            <a:fld id="{AA5FCFE5-FE56-4EF1-80A8-07776887C2A1}" type="slidenum">
              <a:rPr lang="ja-JP" altLang="en-US" smtClean="0"/>
              <a:pPr/>
              <a:t>3</a:t>
            </a:fld>
            <a:endParaRPr lang="ja-JP" altLang="en-US"/>
          </a:p>
        </p:txBody>
      </p:sp>
      <p:sp>
        <p:nvSpPr>
          <p:cNvPr id="5" name="タイトル 4">
            <a:extLst>
              <a:ext uri="{FF2B5EF4-FFF2-40B4-BE49-F238E27FC236}">
                <a16:creationId xmlns:a16="http://schemas.microsoft.com/office/drawing/2014/main" id="{27AAB647-3C0D-6BDB-3139-D1BFF82BBBB7}"/>
              </a:ext>
            </a:extLst>
          </p:cNvPr>
          <p:cNvSpPr>
            <a:spLocks noGrp="1"/>
          </p:cNvSpPr>
          <p:nvPr>
            <p:ph type="title"/>
          </p:nvPr>
        </p:nvSpPr>
        <p:spPr/>
        <p:txBody>
          <a:bodyPr/>
          <a:lstStyle/>
          <a:p>
            <a:r>
              <a:rPr kumimoji="1" lang="en-US" altLang="ja-JP" dirty="0"/>
              <a:t>2</a:t>
            </a:r>
            <a:r>
              <a:rPr kumimoji="1" lang="ja-JP" altLang="en-US" dirty="0"/>
              <a:t>．</a:t>
            </a:r>
            <a:r>
              <a:rPr lang="ja-JP" altLang="en-US" dirty="0"/>
              <a:t>実証実験プロジェクト</a:t>
            </a:r>
            <a:r>
              <a:rPr kumimoji="1" lang="ja-JP" altLang="en-US" dirty="0"/>
              <a:t>のサービス</a:t>
            </a:r>
            <a:r>
              <a:rPr lang="ja-JP" altLang="en-US" dirty="0"/>
              <a:t>内容②</a:t>
            </a:r>
            <a:endParaRPr kumimoji="1" lang="ja-JP" altLang="en-US" dirty="0"/>
          </a:p>
        </p:txBody>
      </p:sp>
      <p:graphicFrame>
        <p:nvGraphicFramePr>
          <p:cNvPr id="14" name="表 14">
            <a:extLst>
              <a:ext uri="{FF2B5EF4-FFF2-40B4-BE49-F238E27FC236}">
                <a16:creationId xmlns:a16="http://schemas.microsoft.com/office/drawing/2014/main" id="{445A510A-47F8-080B-F025-AAB1A9160868}"/>
              </a:ext>
            </a:extLst>
          </p:cNvPr>
          <p:cNvGraphicFramePr>
            <a:graphicFrameLocks noGrp="1"/>
          </p:cNvGraphicFramePr>
          <p:nvPr>
            <p:extLst>
              <p:ext uri="{D42A27DB-BD31-4B8C-83A1-F6EECF244321}">
                <p14:modId xmlns:p14="http://schemas.microsoft.com/office/powerpoint/2010/main" val="1734759799"/>
              </p:ext>
            </p:extLst>
          </p:nvPr>
        </p:nvGraphicFramePr>
        <p:xfrm>
          <a:off x="452487" y="989330"/>
          <a:ext cx="9036513" cy="5338657"/>
        </p:xfrm>
        <a:graphic>
          <a:graphicData uri="http://schemas.openxmlformats.org/drawingml/2006/table">
            <a:tbl>
              <a:tblPr firstRow="1" bandRow="1">
                <a:tableStyleId>{5940675A-B579-460E-94D1-54222C63F5DA}</a:tableStyleId>
              </a:tblPr>
              <a:tblGrid>
                <a:gridCol w="1723446">
                  <a:extLst>
                    <a:ext uri="{9D8B030D-6E8A-4147-A177-3AD203B41FA5}">
                      <a16:colId xmlns:a16="http://schemas.microsoft.com/office/drawing/2014/main" val="2763880208"/>
                    </a:ext>
                  </a:extLst>
                </a:gridCol>
                <a:gridCol w="7313067">
                  <a:extLst>
                    <a:ext uri="{9D8B030D-6E8A-4147-A177-3AD203B41FA5}">
                      <a16:colId xmlns:a16="http://schemas.microsoft.com/office/drawing/2014/main" val="3472321989"/>
                    </a:ext>
                  </a:extLst>
                </a:gridCol>
              </a:tblGrid>
              <a:tr h="4073737">
                <a:tc>
                  <a:txBody>
                    <a:bodyPr/>
                    <a:lstStyle/>
                    <a:p>
                      <a:r>
                        <a:rPr kumimoji="1" lang="ja-JP" altLang="en-US" sz="1100" b="1" dirty="0">
                          <a:solidFill>
                            <a:schemeClr val="tx1"/>
                          </a:solidFill>
                        </a:rPr>
                        <a:t>サービスの具体的内容</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r>
                        <a:rPr kumimoji="1" lang="ja-JP" altLang="en-US" sz="1100" dirty="0"/>
                        <a:t>（具体的なカリキュラム、プログラムの内容を記載してください）</a:t>
                      </a:r>
                      <a:endParaRPr kumimoji="1" lang="en-US" altLang="ja-JP" sz="1100" dirty="0"/>
                    </a:p>
                    <a:p>
                      <a:r>
                        <a:rPr kumimoji="1" lang="ja-JP" altLang="en-US" sz="1100" dirty="0"/>
                        <a:t>（通所型の場合、サービス利用者の送迎方法も記載してください）</a:t>
                      </a:r>
                      <a:endParaRPr kumimoji="1" lang="en-US" altLang="ja-JP"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52168842"/>
                  </a:ext>
                </a:extLst>
              </a:tr>
              <a:tr h="923489">
                <a:tc>
                  <a:txBody>
                    <a:bodyPr/>
                    <a:lstStyle/>
                    <a:p>
                      <a:r>
                        <a:rPr kumimoji="1" lang="ja-JP" altLang="en-US" sz="1100" b="1" dirty="0">
                          <a:solidFill>
                            <a:schemeClr val="tx1"/>
                          </a:solidFill>
                        </a:rPr>
                        <a:t>実証実験を実施するにあたって想定されるリスクや障害とその対策</a:t>
                      </a:r>
                      <a:endParaRPr kumimoji="1" lang="en-US" altLang="ja-JP" sz="1100" b="1" dirty="0">
                        <a:solidFill>
                          <a:schemeClr val="tx1"/>
                        </a:solidFill>
                      </a:endParaRPr>
                    </a:p>
                    <a:p>
                      <a:r>
                        <a:rPr kumimoji="1" lang="ja-JP" altLang="en-US" sz="1050" b="0" dirty="0">
                          <a:solidFill>
                            <a:schemeClr val="tx1"/>
                          </a:solidFill>
                        </a:rPr>
                        <a:t>（安全管理措置として適切な保険に加入することは業務仕様書に含まれています）</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solidFill>
                      <a:schemeClr val="accent5">
                        <a:lumMod val="20000"/>
                        <a:lumOff val="80000"/>
                      </a:schemeClr>
                    </a:solidFill>
                  </a:tcPr>
                </a:tc>
                <a:tc>
                  <a:txBody>
                    <a:bodyPr/>
                    <a:lstStyle/>
                    <a:p>
                      <a:endParaRPr kumimoji="1" lang="en-US" altLang="ja-JP" sz="1100" dirty="0"/>
                    </a:p>
                    <a:p>
                      <a:endParaRPr kumimoji="1" lang="en-US" altLang="ja-JP" sz="1100" dirty="0"/>
                    </a:p>
                    <a:p>
                      <a:endParaRPr kumimoji="1" lang="en-US" altLang="ja-JP" sz="1100" dirty="0"/>
                    </a:p>
                    <a:p>
                      <a:endParaRPr kumimoji="1" lang="en-US" altLang="ja-JP" sz="1100" dirty="0"/>
                    </a:p>
                    <a:p>
                      <a:endParaRPr kumimoji="1" lang="en-US" altLang="ja-JP" sz="1100" dirty="0"/>
                    </a:p>
                    <a:p>
                      <a:endParaRPr kumimoji="1" lang="en-US" altLang="ja-JP" sz="1100" dirty="0"/>
                    </a:p>
                    <a:p>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810228881"/>
                  </a:ext>
                </a:extLst>
              </a:tr>
            </a:tbl>
          </a:graphicData>
        </a:graphic>
      </p:graphicFrame>
    </p:spTree>
    <p:extLst>
      <p:ext uri="{BB962C8B-B14F-4D97-AF65-F5344CB8AC3E}">
        <p14:creationId xmlns:p14="http://schemas.microsoft.com/office/powerpoint/2010/main" val="1980534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03BC074C-D11F-0FCD-226A-03EAB540F4BF}"/>
              </a:ext>
            </a:extLst>
          </p:cNvPr>
          <p:cNvSpPr>
            <a:spLocks noGrp="1"/>
          </p:cNvSpPr>
          <p:nvPr>
            <p:ph type="sldNum" sz="quarter" idx="11"/>
          </p:nvPr>
        </p:nvSpPr>
        <p:spPr/>
        <p:txBody>
          <a:bodyPr/>
          <a:lstStyle/>
          <a:p>
            <a:fld id="{AA5FCFE5-FE56-4EF1-80A8-07776887C2A1}" type="slidenum">
              <a:rPr lang="ja-JP" altLang="en-US" smtClean="0"/>
              <a:pPr/>
              <a:t>4</a:t>
            </a:fld>
            <a:endParaRPr lang="ja-JP" altLang="en-US"/>
          </a:p>
        </p:txBody>
      </p:sp>
      <p:sp>
        <p:nvSpPr>
          <p:cNvPr id="5" name="タイトル 4">
            <a:extLst>
              <a:ext uri="{FF2B5EF4-FFF2-40B4-BE49-F238E27FC236}">
                <a16:creationId xmlns:a16="http://schemas.microsoft.com/office/drawing/2014/main" id="{B9615031-7C1E-6E29-41CE-9034F1743B6C}"/>
              </a:ext>
            </a:extLst>
          </p:cNvPr>
          <p:cNvSpPr>
            <a:spLocks noGrp="1"/>
          </p:cNvSpPr>
          <p:nvPr>
            <p:ph type="title"/>
          </p:nvPr>
        </p:nvSpPr>
        <p:spPr/>
        <p:txBody>
          <a:bodyPr/>
          <a:lstStyle/>
          <a:p>
            <a:r>
              <a:rPr kumimoji="1" lang="en-US" altLang="ja-JP" dirty="0"/>
              <a:t>3</a:t>
            </a:r>
            <a:r>
              <a:rPr kumimoji="1" lang="ja-JP" altLang="en-US" dirty="0"/>
              <a:t>．実証実験</a:t>
            </a:r>
            <a:r>
              <a:rPr lang="ja-JP" altLang="en-US" dirty="0"/>
              <a:t>プロジェクトのサービス内容（</a:t>
            </a:r>
            <a:r>
              <a:rPr kumimoji="1" lang="ja-JP" altLang="en-US" dirty="0"/>
              <a:t>スキーム図）</a:t>
            </a:r>
          </a:p>
        </p:txBody>
      </p:sp>
      <p:sp>
        <p:nvSpPr>
          <p:cNvPr id="6" name="正方形/長方形 5">
            <a:extLst>
              <a:ext uri="{FF2B5EF4-FFF2-40B4-BE49-F238E27FC236}">
                <a16:creationId xmlns:a16="http://schemas.microsoft.com/office/drawing/2014/main" id="{A64320FB-CB17-2256-3F24-9BD81D697EF9}"/>
              </a:ext>
            </a:extLst>
          </p:cNvPr>
          <p:cNvSpPr/>
          <p:nvPr/>
        </p:nvSpPr>
        <p:spPr bwMode="gray">
          <a:xfrm>
            <a:off x="502650" y="1049599"/>
            <a:ext cx="9074150" cy="5164934"/>
          </a:xfrm>
          <a:prstGeom prst="rect">
            <a:avLst/>
          </a:prstGeom>
          <a:solidFill>
            <a:schemeClr val="bg1"/>
          </a:solidFill>
          <a:ln w="6350">
            <a:solidFill>
              <a:srgbClr val="A7A8AA"/>
            </a:solidFill>
            <a:miter lim="800000"/>
            <a:headEnd/>
            <a:tailEnd/>
          </a:ln>
        </p:spPr>
        <p:txBody>
          <a:bodyPr lIns="72000" tIns="72000" rIns="72000" bIns="72000" rtlCol="0" anchor="t"/>
          <a:lstStyle/>
          <a:p>
            <a:pPr marL="88900" defTabSz="762000" eaLnBrk="0" hangingPunct="0">
              <a:lnSpc>
                <a:spcPct val="106000"/>
              </a:lnSpc>
              <a:spcBef>
                <a:spcPts val="0"/>
              </a:spcBef>
            </a:pPr>
            <a:r>
              <a:rPr kumimoji="1" lang="ja-JP" altLang="en-US" sz="1200" dirty="0">
                <a:solidFill>
                  <a:prstClr val="black"/>
                </a:solidFill>
                <a:latin typeface="+mn-lt"/>
              </a:rPr>
              <a:t>（サービス内容のスキーム</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について、</a:t>
            </a:r>
            <a:r>
              <a:rPr kumimoji="1" lang="ja-JP" altLang="en-US" sz="1200" dirty="0"/>
              <a:t>図や写真などを用いて説明してください）</a:t>
            </a:r>
            <a:endParaRPr kumimoji="1" lang="en-US" altLang="ja-JP" sz="1200" dirty="0"/>
          </a:p>
        </p:txBody>
      </p:sp>
    </p:spTree>
    <p:extLst>
      <p:ext uri="{BB962C8B-B14F-4D97-AF65-F5344CB8AC3E}">
        <p14:creationId xmlns:p14="http://schemas.microsoft.com/office/powerpoint/2010/main" val="1940298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82D454BC-F326-161C-7E42-D893B1635B51}"/>
              </a:ext>
            </a:extLst>
          </p:cNvPr>
          <p:cNvSpPr>
            <a:spLocks noGrp="1"/>
          </p:cNvSpPr>
          <p:nvPr>
            <p:ph type="sldNum" sz="quarter" idx="11"/>
          </p:nvPr>
        </p:nvSpPr>
        <p:spPr/>
        <p:txBody>
          <a:bodyPr/>
          <a:lstStyle/>
          <a:p>
            <a:fld id="{AA5FCFE5-FE56-4EF1-80A8-07776887C2A1}" type="slidenum">
              <a:rPr lang="ja-JP" altLang="en-US" smtClean="0"/>
              <a:pPr/>
              <a:t>5</a:t>
            </a:fld>
            <a:endParaRPr lang="ja-JP" altLang="en-US"/>
          </a:p>
        </p:txBody>
      </p:sp>
      <p:sp>
        <p:nvSpPr>
          <p:cNvPr id="5" name="タイトル 4">
            <a:extLst>
              <a:ext uri="{FF2B5EF4-FFF2-40B4-BE49-F238E27FC236}">
                <a16:creationId xmlns:a16="http://schemas.microsoft.com/office/drawing/2014/main" id="{603FCB62-F557-556E-BF06-11784608AA92}"/>
              </a:ext>
            </a:extLst>
          </p:cNvPr>
          <p:cNvSpPr>
            <a:spLocks noGrp="1"/>
          </p:cNvSpPr>
          <p:nvPr>
            <p:ph type="title"/>
          </p:nvPr>
        </p:nvSpPr>
        <p:spPr/>
        <p:txBody>
          <a:bodyPr/>
          <a:lstStyle/>
          <a:p>
            <a:r>
              <a:rPr lang="ja-JP" altLang="en-US" dirty="0"/>
              <a:t>４</a:t>
            </a:r>
            <a:r>
              <a:rPr kumimoji="1" lang="ja-JP" altLang="en-US" dirty="0"/>
              <a:t>．</a:t>
            </a:r>
            <a:r>
              <a:rPr lang="ja-JP" altLang="en-US" dirty="0"/>
              <a:t>実証実験プロジェクト</a:t>
            </a:r>
            <a:r>
              <a:rPr kumimoji="1" lang="ja-JP" altLang="en-US" dirty="0"/>
              <a:t>の実施体制①</a:t>
            </a:r>
          </a:p>
        </p:txBody>
      </p:sp>
      <p:graphicFrame>
        <p:nvGraphicFramePr>
          <p:cNvPr id="18" name="表 18">
            <a:extLst>
              <a:ext uri="{FF2B5EF4-FFF2-40B4-BE49-F238E27FC236}">
                <a16:creationId xmlns:a16="http://schemas.microsoft.com/office/drawing/2014/main" id="{9C574506-2C1D-9312-9EC2-E632D460BDF1}"/>
              </a:ext>
            </a:extLst>
          </p:cNvPr>
          <p:cNvGraphicFramePr>
            <a:graphicFrameLocks noGrp="1"/>
          </p:cNvGraphicFramePr>
          <p:nvPr>
            <p:extLst>
              <p:ext uri="{D42A27DB-BD31-4B8C-83A1-F6EECF244321}">
                <p14:modId xmlns:p14="http://schemas.microsoft.com/office/powerpoint/2010/main" val="2875246779"/>
              </p:ext>
            </p:extLst>
          </p:nvPr>
        </p:nvGraphicFramePr>
        <p:xfrm>
          <a:off x="417000" y="814362"/>
          <a:ext cx="9158818" cy="2066053"/>
        </p:xfrm>
        <a:graphic>
          <a:graphicData uri="http://schemas.openxmlformats.org/drawingml/2006/table">
            <a:tbl>
              <a:tblPr firstRow="1" bandRow="1">
                <a:tableStyleId>{5940675A-B579-460E-94D1-54222C63F5DA}</a:tableStyleId>
              </a:tblPr>
              <a:tblGrid>
                <a:gridCol w="1953667">
                  <a:extLst>
                    <a:ext uri="{9D8B030D-6E8A-4147-A177-3AD203B41FA5}">
                      <a16:colId xmlns:a16="http://schemas.microsoft.com/office/drawing/2014/main" val="1144192339"/>
                    </a:ext>
                  </a:extLst>
                </a:gridCol>
                <a:gridCol w="4844009">
                  <a:extLst>
                    <a:ext uri="{9D8B030D-6E8A-4147-A177-3AD203B41FA5}">
                      <a16:colId xmlns:a16="http://schemas.microsoft.com/office/drawing/2014/main" val="1122360502"/>
                    </a:ext>
                  </a:extLst>
                </a:gridCol>
                <a:gridCol w="2361142">
                  <a:extLst>
                    <a:ext uri="{9D8B030D-6E8A-4147-A177-3AD203B41FA5}">
                      <a16:colId xmlns:a16="http://schemas.microsoft.com/office/drawing/2014/main" val="978058101"/>
                    </a:ext>
                  </a:extLst>
                </a:gridCol>
              </a:tblGrid>
              <a:tr h="258164">
                <a:tc>
                  <a:txBody>
                    <a:bodyPr/>
                    <a:lstStyle/>
                    <a:p>
                      <a:pPr algn="ctr"/>
                      <a:r>
                        <a:rPr kumimoji="1" lang="ja-JP" altLang="en-US" sz="1200" b="1" dirty="0"/>
                        <a:t>実施者</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ja-JP" altLang="en-US" sz="1200" b="1" dirty="0"/>
                        <a:t>プロジェクト内での役割</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ja-JP" altLang="en-US" sz="1200" b="1" dirty="0"/>
                        <a:t>類似の事業経験</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43225415"/>
                  </a:ext>
                </a:extLst>
              </a:tr>
              <a:tr h="603013">
                <a:tc>
                  <a:txBody>
                    <a:bodyPr/>
                    <a:lstStyle/>
                    <a:p>
                      <a:pPr algn="ctr"/>
                      <a:r>
                        <a:rPr kumimoji="1" lang="en-US" altLang="ja-JP" sz="1200" dirty="0"/>
                        <a:t>A</a:t>
                      </a:r>
                      <a:r>
                        <a:rPr kumimoji="1" lang="ja-JP" altLang="en-US" sz="1200" dirty="0"/>
                        <a:t>社（代表事業者）</a:t>
                      </a: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r>
                        <a:rPr kumimoji="1" lang="ja-JP" altLang="en-US" sz="1100" dirty="0"/>
                        <a:t>（実証実験のプログラムの実施、進捗管理等具体的な役割を記載してください）</a:t>
                      </a:r>
                      <a:endParaRPr kumimoji="1" lang="en-US" altLang="ja-JP" sz="1100" dirty="0"/>
                    </a:p>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r>
                        <a:rPr kumimoji="1" lang="ja-JP" altLang="en-US" sz="1100" dirty="0"/>
                        <a:t>（類似の事業経験の有無やその際の内容を記載してください）</a:t>
                      </a:r>
                      <a:endParaRPr kumimoji="1" lang="en-US" altLang="ja-JP" sz="1100" dirty="0"/>
                    </a:p>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479140646"/>
                  </a:ext>
                </a:extLst>
              </a:tr>
              <a:tr h="525077">
                <a:tc>
                  <a:txBody>
                    <a:bodyPr/>
                    <a:lstStyle/>
                    <a:p>
                      <a:pPr algn="ctr"/>
                      <a:r>
                        <a:rPr kumimoji="1" lang="en-US" altLang="ja-JP" sz="1200" dirty="0"/>
                        <a:t>B</a:t>
                      </a:r>
                      <a:r>
                        <a:rPr kumimoji="1" lang="ja-JP" altLang="en-US" sz="1200" dirty="0"/>
                        <a:t>社（構成員）</a:t>
                      </a: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en-US" altLang="ja-JP" sz="1100" dirty="0"/>
                    </a:p>
                    <a:p>
                      <a:pPr algn="l"/>
                      <a:endParaRPr kumimoji="1" lang="en-US" altLang="ja-JP" sz="1100" dirty="0"/>
                    </a:p>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665401759"/>
                  </a:ext>
                </a:extLst>
              </a:tr>
              <a:tr h="525077">
                <a:tc>
                  <a:txBody>
                    <a:bodyPr/>
                    <a:lstStyle/>
                    <a:p>
                      <a:pPr algn="ctr"/>
                      <a:r>
                        <a:rPr kumimoji="1" lang="en-US" altLang="ja-JP" sz="1200" dirty="0"/>
                        <a:t>C</a:t>
                      </a:r>
                      <a:r>
                        <a:rPr kumimoji="1" lang="ja-JP" altLang="en-US" sz="1200" dirty="0"/>
                        <a:t>社（構成員）</a:t>
                      </a: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en-US" altLang="ja-JP" sz="1100" dirty="0"/>
                    </a:p>
                    <a:p>
                      <a:pPr algn="l"/>
                      <a:endParaRPr kumimoji="1" lang="en-US" altLang="ja-JP" sz="1100" dirty="0"/>
                    </a:p>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3842503193"/>
                  </a:ext>
                </a:extLst>
              </a:tr>
            </a:tbl>
          </a:graphicData>
        </a:graphic>
      </p:graphicFrame>
      <p:graphicFrame>
        <p:nvGraphicFramePr>
          <p:cNvPr id="19" name="表 18">
            <a:extLst>
              <a:ext uri="{FF2B5EF4-FFF2-40B4-BE49-F238E27FC236}">
                <a16:creationId xmlns:a16="http://schemas.microsoft.com/office/drawing/2014/main" id="{EF88AC1F-DC2C-DCBE-980D-0834DEFACA8B}"/>
              </a:ext>
            </a:extLst>
          </p:cNvPr>
          <p:cNvGraphicFramePr>
            <a:graphicFrameLocks noGrp="1"/>
          </p:cNvGraphicFramePr>
          <p:nvPr>
            <p:extLst>
              <p:ext uri="{D42A27DB-BD31-4B8C-83A1-F6EECF244321}">
                <p14:modId xmlns:p14="http://schemas.microsoft.com/office/powerpoint/2010/main" val="945781667"/>
              </p:ext>
            </p:extLst>
          </p:nvPr>
        </p:nvGraphicFramePr>
        <p:xfrm>
          <a:off x="417000" y="3013842"/>
          <a:ext cx="9202227" cy="1927487"/>
        </p:xfrm>
        <a:graphic>
          <a:graphicData uri="http://schemas.openxmlformats.org/drawingml/2006/table">
            <a:tbl>
              <a:tblPr firstRow="1" bandRow="1">
                <a:tableStyleId>{5940675A-B579-460E-94D1-54222C63F5DA}</a:tableStyleId>
              </a:tblPr>
              <a:tblGrid>
                <a:gridCol w="1988609">
                  <a:extLst>
                    <a:ext uri="{9D8B030D-6E8A-4147-A177-3AD203B41FA5}">
                      <a16:colId xmlns:a16="http://schemas.microsoft.com/office/drawing/2014/main" val="1144192339"/>
                    </a:ext>
                  </a:extLst>
                </a:gridCol>
                <a:gridCol w="7213618">
                  <a:extLst>
                    <a:ext uri="{9D8B030D-6E8A-4147-A177-3AD203B41FA5}">
                      <a16:colId xmlns:a16="http://schemas.microsoft.com/office/drawing/2014/main" val="1122360502"/>
                    </a:ext>
                  </a:extLst>
                </a:gridCol>
              </a:tblGrid>
              <a:tr h="0">
                <a:tc>
                  <a:txBody>
                    <a:bodyPr/>
                    <a:lstStyle/>
                    <a:p>
                      <a:pPr algn="ctr"/>
                      <a:r>
                        <a:rPr kumimoji="1" lang="ja-JP" altLang="en-US" sz="1200" b="1" dirty="0"/>
                        <a:t>協力・連携先</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ja-JP" altLang="en-US" sz="1200" b="1" dirty="0"/>
                        <a:t>協力内容・連携内容</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43225415"/>
                  </a:ext>
                </a:extLst>
              </a:tr>
              <a:tr h="603013">
                <a:tc>
                  <a:txBody>
                    <a:bodyPr/>
                    <a:lstStyle/>
                    <a:p>
                      <a:pPr algn="ctr"/>
                      <a:r>
                        <a:rPr kumimoji="1" lang="en-US" altLang="ja-JP" sz="1200" dirty="0"/>
                        <a:t>D</a:t>
                      </a:r>
                      <a:r>
                        <a:rPr kumimoji="1" lang="ja-JP" altLang="en-US" sz="1200" dirty="0"/>
                        <a:t>団体</a:t>
                      </a: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r>
                        <a:rPr kumimoji="1" lang="ja-JP" altLang="en-US" sz="1100" dirty="0"/>
                        <a:t>（ボランティアとのマッチング、●●の提供など実証実験プロジェクトにおける協力、連携内容を記載してください）</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479140646"/>
                  </a:ext>
                </a:extLst>
              </a:tr>
              <a:tr h="525077">
                <a:tc>
                  <a:txBody>
                    <a:bodyPr/>
                    <a:lstStyle/>
                    <a:p>
                      <a:pPr algn="ctr"/>
                      <a:r>
                        <a:rPr kumimoji="1" lang="en-US" altLang="ja-JP" sz="1200" dirty="0"/>
                        <a:t>E</a:t>
                      </a:r>
                      <a:r>
                        <a:rPr kumimoji="1" lang="ja-JP" altLang="en-US" sz="1200" dirty="0"/>
                        <a:t>事業所（個人事業主）</a:t>
                      </a: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r>
                        <a:rPr kumimoji="1" lang="ja-JP" altLang="en-US" sz="1100" dirty="0"/>
                        <a:t>（例：●●の場の提供）</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665401759"/>
                  </a:ext>
                </a:extLst>
              </a:tr>
              <a:tr h="525077">
                <a:tc>
                  <a:txBody>
                    <a:bodyPr/>
                    <a:lstStyle/>
                    <a:p>
                      <a:pPr algn="ct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ctr"/>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3842503193"/>
                  </a:ext>
                </a:extLst>
              </a:tr>
            </a:tbl>
          </a:graphicData>
        </a:graphic>
      </p:graphicFrame>
      <p:graphicFrame>
        <p:nvGraphicFramePr>
          <p:cNvPr id="20" name="表 19">
            <a:extLst>
              <a:ext uri="{FF2B5EF4-FFF2-40B4-BE49-F238E27FC236}">
                <a16:creationId xmlns:a16="http://schemas.microsoft.com/office/drawing/2014/main" id="{EE139948-71A5-8636-58D3-EC0FC205315D}"/>
              </a:ext>
            </a:extLst>
          </p:cNvPr>
          <p:cNvGraphicFramePr>
            <a:graphicFrameLocks noGrp="1"/>
          </p:cNvGraphicFramePr>
          <p:nvPr>
            <p:extLst>
              <p:ext uri="{D42A27DB-BD31-4B8C-83A1-F6EECF244321}">
                <p14:modId xmlns:p14="http://schemas.microsoft.com/office/powerpoint/2010/main" val="1686064852"/>
              </p:ext>
            </p:extLst>
          </p:nvPr>
        </p:nvGraphicFramePr>
        <p:xfrm>
          <a:off x="417000" y="5074756"/>
          <a:ext cx="9202227" cy="1277545"/>
        </p:xfrm>
        <a:graphic>
          <a:graphicData uri="http://schemas.openxmlformats.org/drawingml/2006/table">
            <a:tbl>
              <a:tblPr firstRow="1" bandRow="1">
                <a:tableStyleId>{5940675A-B579-460E-94D1-54222C63F5DA}</a:tableStyleId>
              </a:tblPr>
              <a:tblGrid>
                <a:gridCol w="1971677">
                  <a:extLst>
                    <a:ext uri="{9D8B030D-6E8A-4147-A177-3AD203B41FA5}">
                      <a16:colId xmlns:a16="http://schemas.microsoft.com/office/drawing/2014/main" val="1144192339"/>
                    </a:ext>
                  </a:extLst>
                </a:gridCol>
                <a:gridCol w="7230550">
                  <a:extLst>
                    <a:ext uri="{9D8B030D-6E8A-4147-A177-3AD203B41FA5}">
                      <a16:colId xmlns:a16="http://schemas.microsoft.com/office/drawing/2014/main" val="1122360502"/>
                    </a:ext>
                  </a:extLst>
                </a:gridCol>
              </a:tblGrid>
              <a:tr h="353996">
                <a:tc>
                  <a:txBody>
                    <a:bodyPr/>
                    <a:lstStyle/>
                    <a:p>
                      <a:pPr algn="ctr"/>
                      <a:r>
                        <a:rPr kumimoji="1" lang="ja-JP" altLang="en-US" sz="1200" b="1" dirty="0"/>
                        <a:t>連携する市町村名</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ja-JP" altLang="en-US" sz="1200" b="1" dirty="0"/>
                        <a:t>協力内容・連携内容</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43225415"/>
                  </a:ext>
                </a:extLst>
              </a:tr>
              <a:tr h="923549">
                <a:tc>
                  <a:txBody>
                    <a:bodyPr/>
                    <a:lstStyle/>
                    <a:p>
                      <a:pPr algn="ctr"/>
                      <a:r>
                        <a:rPr kumimoji="1" lang="ja-JP" altLang="en-US" sz="1200" dirty="0"/>
                        <a:t>●●●市</a:t>
                      </a:r>
                      <a:endParaRPr kumimoji="1" lang="en-US" altLang="ja-JP" sz="1200" dirty="0"/>
                    </a:p>
                    <a:p>
                      <a:pPr algn="ctr"/>
                      <a:r>
                        <a:rPr kumimoji="1" lang="ja-JP" altLang="en-US" sz="1200" dirty="0"/>
                        <a:t>（●●●課）</a:t>
                      </a: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r>
                        <a:rPr kumimoji="1" lang="ja-JP" altLang="en-US" sz="1100" dirty="0"/>
                        <a:t>（●●の提供など、実証実験プロジェクトにおける協力、連携内容を記載してください）</a:t>
                      </a:r>
                      <a:endParaRPr kumimoji="1" lang="en-US" altLang="ja-JP" sz="1100" dirty="0"/>
                    </a:p>
                    <a:p>
                      <a:pPr algn="l"/>
                      <a:endParaRPr kumimoji="1" lang="en-US" altLang="ja-JP" sz="1100" dirty="0"/>
                    </a:p>
                    <a:p>
                      <a:pPr algn="l"/>
                      <a:endParaRPr kumimoji="1" lang="en-US" altLang="ja-JP" sz="1200" dirty="0"/>
                    </a:p>
                    <a:p>
                      <a:pPr algn="l"/>
                      <a:endParaRPr kumimoji="1" lang="ja-JP" altLang="en-US"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479140646"/>
                  </a:ext>
                </a:extLst>
              </a:tr>
            </a:tbl>
          </a:graphicData>
        </a:graphic>
      </p:graphicFrame>
      <p:sp>
        <p:nvSpPr>
          <p:cNvPr id="2" name="四角形: 角を丸くする 1">
            <a:extLst>
              <a:ext uri="{FF2B5EF4-FFF2-40B4-BE49-F238E27FC236}">
                <a16:creationId xmlns:a16="http://schemas.microsoft.com/office/drawing/2014/main" id="{EC97B991-3606-77C9-893E-53051EA879EA}"/>
              </a:ext>
            </a:extLst>
          </p:cNvPr>
          <p:cNvSpPr/>
          <p:nvPr/>
        </p:nvSpPr>
        <p:spPr bwMode="gray">
          <a:xfrm>
            <a:off x="417000" y="6466961"/>
            <a:ext cx="6330481" cy="302354"/>
          </a:xfrm>
          <a:prstGeom prst="roundRect">
            <a:avLst/>
          </a:prstGeom>
          <a:noFill/>
          <a:ln w="6350" algn="ctr">
            <a:solidFill>
              <a:schemeClr val="tx2">
                <a:lumMod val="20000"/>
                <a:lumOff val="80000"/>
              </a:schemeClr>
            </a:solidFill>
            <a:prstDash val="sysDash"/>
            <a:miter lim="800000"/>
            <a:headEnd type="oval" w="med" len="med"/>
            <a:tailEnd type="oval" w="med" len="me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marR="0" indent="-171450" defTabSz="990564" rtl="0" eaLnBrk="1" fontAlgn="auto" latinLnBrk="0" hangingPunct="1">
              <a:lnSpc>
                <a:spcPct val="100000"/>
              </a:lnSpc>
              <a:spcBef>
                <a:spcPts val="0"/>
              </a:spcBef>
              <a:spcAft>
                <a:spcPts val="0"/>
              </a:spcAft>
              <a:buClrTx/>
              <a:buSzPct val="100000"/>
              <a:buFont typeface="Wingdings" panose="05000000000000000000" pitchFamily="2" charset="2"/>
              <a:buChar char="Ø"/>
              <a:tabLst/>
            </a:pPr>
            <a:r>
              <a:rPr kumimoji="1" lang="ja-JP" altLang="en-US" sz="1050" dirty="0">
                <a:latin typeface="+mn-lt"/>
              </a:rPr>
              <a:t>実施者については、代表事業者、構成員の区分も括弧書きで記入してください。。</a:t>
            </a:r>
            <a:endParaRPr kumimoji="1" lang="en-US" altLang="ja-JP" sz="1050" dirty="0">
              <a:latin typeface="+mn-lt"/>
            </a:endParaRPr>
          </a:p>
        </p:txBody>
      </p:sp>
    </p:spTree>
    <p:extLst>
      <p:ext uri="{BB962C8B-B14F-4D97-AF65-F5344CB8AC3E}">
        <p14:creationId xmlns:p14="http://schemas.microsoft.com/office/powerpoint/2010/main" val="1454157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82D454BC-F326-161C-7E42-D893B1635B51}"/>
              </a:ext>
            </a:extLst>
          </p:cNvPr>
          <p:cNvSpPr>
            <a:spLocks noGrp="1"/>
          </p:cNvSpPr>
          <p:nvPr>
            <p:ph type="sldNum" sz="quarter" idx="11"/>
          </p:nvPr>
        </p:nvSpPr>
        <p:spPr/>
        <p:txBody>
          <a:bodyPr/>
          <a:lstStyle/>
          <a:p>
            <a:fld id="{AA5FCFE5-FE56-4EF1-80A8-07776887C2A1}" type="slidenum">
              <a:rPr lang="ja-JP" altLang="en-US" smtClean="0"/>
              <a:pPr/>
              <a:t>6</a:t>
            </a:fld>
            <a:endParaRPr lang="ja-JP" altLang="en-US"/>
          </a:p>
        </p:txBody>
      </p:sp>
      <p:sp>
        <p:nvSpPr>
          <p:cNvPr id="5" name="タイトル 4">
            <a:extLst>
              <a:ext uri="{FF2B5EF4-FFF2-40B4-BE49-F238E27FC236}">
                <a16:creationId xmlns:a16="http://schemas.microsoft.com/office/drawing/2014/main" id="{603FCB62-F557-556E-BF06-11784608AA92}"/>
              </a:ext>
            </a:extLst>
          </p:cNvPr>
          <p:cNvSpPr>
            <a:spLocks noGrp="1"/>
          </p:cNvSpPr>
          <p:nvPr>
            <p:ph type="title"/>
          </p:nvPr>
        </p:nvSpPr>
        <p:spPr/>
        <p:txBody>
          <a:bodyPr/>
          <a:lstStyle/>
          <a:p>
            <a:r>
              <a:rPr lang="ja-JP" altLang="en-US" dirty="0"/>
              <a:t>４</a:t>
            </a:r>
            <a:r>
              <a:rPr kumimoji="1" lang="ja-JP" altLang="en-US" dirty="0"/>
              <a:t>．</a:t>
            </a:r>
            <a:r>
              <a:rPr lang="ja-JP" altLang="en-US" dirty="0"/>
              <a:t>実証実験プロジェクト</a:t>
            </a:r>
            <a:r>
              <a:rPr kumimoji="1" lang="ja-JP" altLang="en-US" dirty="0"/>
              <a:t>の実施体制②</a:t>
            </a:r>
          </a:p>
        </p:txBody>
      </p:sp>
      <p:graphicFrame>
        <p:nvGraphicFramePr>
          <p:cNvPr id="18" name="表 18">
            <a:extLst>
              <a:ext uri="{FF2B5EF4-FFF2-40B4-BE49-F238E27FC236}">
                <a16:creationId xmlns:a16="http://schemas.microsoft.com/office/drawing/2014/main" id="{9C574506-2C1D-9312-9EC2-E632D460BDF1}"/>
              </a:ext>
            </a:extLst>
          </p:cNvPr>
          <p:cNvGraphicFramePr>
            <a:graphicFrameLocks noGrp="1"/>
          </p:cNvGraphicFramePr>
          <p:nvPr>
            <p:extLst>
              <p:ext uri="{D42A27DB-BD31-4B8C-83A1-F6EECF244321}">
                <p14:modId xmlns:p14="http://schemas.microsoft.com/office/powerpoint/2010/main" val="2308875896"/>
              </p:ext>
            </p:extLst>
          </p:nvPr>
        </p:nvGraphicFramePr>
        <p:xfrm>
          <a:off x="417000" y="1263095"/>
          <a:ext cx="9158818" cy="3800271"/>
        </p:xfrm>
        <a:graphic>
          <a:graphicData uri="http://schemas.openxmlformats.org/drawingml/2006/table">
            <a:tbl>
              <a:tblPr firstRow="1" bandRow="1">
                <a:tableStyleId>{5940675A-B579-460E-94D1-54222C63F5DA}</a:tableStyleId>
              </a:tblPr>
              <a:tblGrid>
                <a:gridCol w="1953667">
                  <a:extLst>
                    <a:ext uri="{9D8B030D-6E8A-4147-A177-3AD203B41FA5}">
                      <a16:colId xmlns:a16="http://schemas.microsoft.com/office/drawing/2014/main" val="1144192339"/>
                    </a:ext>
                  </a:extLst>
                </a:gridCol>
                <a:gridCol w="4844009">
                  <a:extLst>
                    <a:ext uri="{9D8B030D-6E8A-4147-A177-3AD203B41FA5}">
                      <a16:colId xmlns:a16="http://schemas.microsoft.com/office/drawing/2014/main" val="1122360502"/>
                    </a:ext>
                  </a:extLst>
                </a:gridCol>
                <a:gridCol w="2361142">
                  <a:extLst>
                    <a:ext uri="{9D8B030D-6E8A-4147-A177-3AD203B41FA5}">
                      <a16:colId xmlns:a16="http://schemas.microsoft.com/office/drawing/2014/main" val="978058101"/>
                    </a:ext>
                  </a:extLst>
                </a:gridCol>
              </a:tblGrid>
              <a:tr h="258164">
                <a:tc>
                  <a:txBody>
                    <a:bodyPr/>
                    <a:lstStyle/>
                    <a:p>
                      <a:pPr algn="ctr"/>
                      <a:r>
                        <a:rPr kumimoji="1" lang="ja-JP" altLang="en-US" sz="1200" b="1" dirty="0"/>
                        <a:t>担当者</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ja-JP" altLang="en-US" sz="1200" b="1" dirty="0"/>
                        <a:t>プロジェクト内での役割</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ja-JP" altLang="en-US" sz="1200" b="1" dirty="0"/>
                        <a:t>主な業務実績・資格</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43225415"/>
                  </a:ext>
                </a:extLst>
              </a:tr>
              <a:tr h="603013">
                <a:tc>
                  <a:txBody>
                    <a:bodyPr/>
                    <a:lstStyle/>
                    <a:p>
                      <a:pPr algn="ctr"/>
                      <a:r>
                        <a:rPr kumimoji="1" lang="en-US" altLang="ja-JP" sz="1200" dirty="0"/>
                        <a:t>【</a:t>
                      </a:r>
                      <a:r>
                        <a:rPr kumimoji="1" lang="ja-JP" altLang="en-US" sz="1200" dirty="0"/>
                        <a:t>業務責任者</a:t>
                      </a:r>
                      <a:r>
                        <a:rPr kumimoji="1" lang="en-US" altLang="ja-JP" sz="1200" dirty="0"/>
                        <a:t>】</a:t>
                      </a:r>
                    </a:p>
                    <a:p>
                      <a:pPr algn="ctr"/>
                      <a:r>
                        <a:rPr kumimoji="1" lang="en-US" altLang="ja-JP" sz="1200" dirty="0"/>
                        <a:t>A</a:t>
                      </a:r>
                      <a:r>
                        <a:rPr kumimoji="1" lang="ja-JP" altLang="en-US" sz="1200" dirty="0"/>
                        <a:t>社　●●　太郎</a:t>
                      </a: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en-US" altLang="ja-JP" sz="1100" dirty="0"/>
                    </a:p>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en-US" altLang="ja-JP" sz="1100" dirty="0"/>
                    </a:p>
                    <a:p>
                      <a:pPr algn="l"/>
                      <a:r>
                        <a:rPr kumimoji="1" lang="ja-JP" altLang="en-US" sz="1100" dirty="0"/>
                        <a:t>（例：社会福祉士、</a:t>
                      </a:r>
                      <a:r>
                        <a:rPr kumimoji="1" lang="en-US" altLang="ja-JP" sz="1100" dirty="0"/>
                        <a:t>A</a:t>
                      </a:r>
                      <a:r>
                        <a:rPr kumimoji="1" lang="ja-JP" altLang="en-US" sz="1100" dirty="0"/>
                        <a:t>社にて●年●●業務に従事、●●市発注の令和●年度●●事業を担当）</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479140646"/>
                  </a:ext>
                </a:extLst>
              </a:tr>
              <a:tr h="525077">
                <a:tc>
                  <a:txBody>
                    <a:bodyPr/>
                    <a:lstStyle/>
                    <a:p>
                      <a:pPr algn="ctr"/>
                      <a:r>
                        <a:rPr kumimoji="1" lang="en-US" altLang="ja-JP" sz="1200" dirty="0"/>
                        <a:t>【</a:t>
                      </a:r>
                      <a:r>
                        <a:rPr kumimoji="1" lang="ja-JP" altLang="en-US" sz="1200" dirty="0"/>
                        <a:t>●●担当</a:t>
                      </a:r>
                      <a:r>
                        <a:rPr kumimoji="1" lang="en-US" altLang="ja-JP" sz="1200" dirty="0"/>
                        <a:t>】</a:t>
                      </a:r>
                    </a:p>
                    <a:p>
                      <a:pPr algn="ctr"/>
                      <a:r>
                        <a:rPr kumimoji="1" lang="en-US" altLang="ja-JP" sz="1200" dirty="0"/>
                        <a:t>B</a:t>
                      </a:r>
                      <a:r>
                        <a:rPr kumimoji="1" lang="ja-JP" altLang="en-US" sz="1200" dirty="0"/>
                        <a:t>社　●●　花子</a:t>
                      </a: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en-US" altLang="ja-JP" sz="1100" dirty="0"/>
                    </a:p>
                    <a:p>
                      <a:pPr algn="l"/>
                      <a:endParaRPr kumimoji="1" lang="en-US" altLang="ja-JP" sz="1100" dirty="0"/>
                    </a:p>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665401759"/>
                  </a:ext>
                </a:extLst>
              </a:tr>
              <a:tr h="525077">
                <a:tc>
                  <a:txBody>
                    <a:bodyPr/>
                    <a:lstStyle/>
                    <a:p>
                      <a:pPr algn="ctr"/>
                      <a:r>
                        <a:rPr kumimoji="1" lang="en-US" altLang="ja-JP" sz="1200" dirty="0"/>
                        <a:t>【</a:t>
                      </a:r>
                      <a:r>
                        <a:rPr kumimoji="1" lang="ja-JP" altLang="en-US" sz="1200" dirty="0"/>
                        <a:t>●●担当</a:t>
                      </a:r>
                      <a:r>
                        <a:rPr kumimoji="1" lang="en-US" altLang="ja-JP" sz="1200" dirty="0"/>
                        <a:t>】</a:t>
                      </a:r>
                    </a:p>
                    <a:p>
                      <a:pPr algn="ctr"/>
                      <a:r>
                        <a:rPr kumimoji="1" lang="en-US" altLang="ja-JP" sz="1200" dirty="0"/>
                        <a:t>A</a:t>
                      </a:r>
                      <a:r>
                        <a:rPr kumimoji="1" lang="ja-JP" altLang="en-US" sz="1200" dirty="0"/>
                        <a:t>社　●●　次郎</a:t>
                      </a: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en-US" altLang="ja-JP" sz="1100" dirty="0"/>
                    </a:p>
                    <a:p>
                      <a:pPr algn="l"/>
                      <a:endParaRPr kumimoji="1" lang="en-US" altLang="ja-JP" sz="1100" dirty="0"/>
                    </a:p>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3842503193"/>
                  </a:ext>
                </a:extLst>
              </a:tr>
              <a:tr h="525077">
                <a:tc>
                  <a:txBody>
                    <a:bodyPr/>
                    <a:lstStyle/>
                    <a:p>
                      <a:pPr algn="ct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721580917"/>
                  </a:ext>
                </a:extLst>
              </a:tr>
              <a:tr h="525077">
                <a:tc>
                  <a:txBody>
                    <a:bodyPr/>
                    <a:lstStyle/>
                    <a:p>
                      <a:pPr algn="ct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1462901794"/>
                  </a:ext>
                </a:extLst>
              </a:tr>
              <a:tr h="525077">
                <a:tc>
                  <a:txBody>
                    <a:bodyPr/>
                    <a:lstStyle/>
                    <a:p>
                      <a:pPr algn="ct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4285170898"/>
                  </a:ext>
                </a:extLst>
              </a:tr>
            </a:tbl>
          </a:graphicData>
        </a:graphic>
      </p:graphicFrame>
      <p:sp>
        <p:nvSpPr>
          <p:cNvPr id="2" name="四角形: 角を丸くする 1">
            <a:extLst>
              <a:ext uri="{FF2B5EF4-FFF2-40B4-BE49-F238E27FC236}">
                <a16:creationId xmlns:a16="http://schemas.microsoft.com/office/drawing/2014/main" id="{24517086-EC12-9BEE-71E7-BFDF628C2342}"/>
              </a:ext>
            </a:extLst>
          </p:cNvPr>
          <p:cNvSpPr/>
          <p:nvPr/>
        </p:nvSpPr>
        <p:spPr bwMode="gray">
          <a:xfrm>
            <a:off x="510133" y="5757599"/>
            <a:ext cx="6330481" cy="302354"/>
          </a:xfrm>
          <a:prstGeom prst="roundRect">
            <a:avLst/>
          </a:prstGeom>
          <a:noFill/>
          <a:ln w="6350" algn="ctr">
            <a:solidFill>
              <a:schemeClr val="tx2">
                <a:lumMod val="20000"/>
                <a:lumOff val="80000"/>
              </a:schemeClr>
            </a:solidFill>
            <a:prstDash val="sysDash"/>
            <a:miter lim="800000"/>
            <a:headEnd type="oval" w="med" len="med"/>
            <a:tailEnd type="oval" w="med" len="me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171450" marR="0" indent="-171450" defTabSz="990564" rtl="0" eaLnBrk="1" fontAlgn="auto" latinLnBrk="0" hangingPunct="1">
              <a:lnSpc>
                <a:spcPct val="100000"/>
              </a:lnSpc>
              <a:spcBef>
                <a:spcPts val="0"/>
              </a:spcBef>
              <a:spcAft>
                <a:spcPts val="0"/>
              </a:spcAft>
              <a:buClrTx/>
              <a:buSzPct val="100000"/>
              <a:buFont typeface="Wingdings" panose="05000000000000000000" pitchFamily="2" charset="2"/>
              <a:buChar char="Ø"/>
              <a:tabLst/>
            </a:pPr>
            <a:r>
              <a:rPr kumimoji="1" lang="ja-JP" altLang="en-US" sz="1050" dirty="0">
                <a:latin typeface="+mn-lt"/>
              </a:rPr>
              <a:t>実施する団体（共同企業体）における各担当者の役割、資格、業務経験等が分かるように記載してください。</a:t>
            </a:r>
            <a:endParaRPr kumimoji="1" lang="en-US" altLang="ja-JP" sz="1050" dirty="0">
              <a:latin typeface="+mn-lt"/>
            </a:endParaRPr>
          </a:p>
        </p:txBody>
      </p:sp>
    </p:spTree>
    <p:extLst>
      <p:ext uri="{BB962C8B-B14F-4D97-AF65-F5344CB8AC3E}">
        <p14:creationId xmlns:p14="http://schemas.microsoft.com/office/powerpoint/2010/main" val="359846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539E7745-F05D-C4B3-B5DC-1333ECCD0FF6}"/>
              </a:ext>
            </a:extLst>
          </p:cNvPr>
          <p:cNvSpPr>
            <a:spLocks noGrp="1"/>
          </p:cNvSpPr>
          <p:nvPr>
            <p:ph type="sldNum" sz="quarter" idx="11"/>
          </p:nvPr>
        </p:nvSpPr>
        <p:spPr/>
        <p:txBody>
          <a:bodyPr/>
          <a:lstStyle/>
          <a:p>
            <a:fld id="{AA5FCFE5-FE56-4EF1-80A8-07776887C2A1}" type="slidenum">
              <a:rPr lang="ja-JP" altLang="en-US" smtClean="0"/>
              <a:pPr/>
              <a:t>7</a:t>
            </a:fld>
            <a:endParaRPr lang="ja-JP" altLang="en-US"/>
          </a:p>
        </p:txBody>
      </p:sp>
      <p:sp>
        <p:nvSpPr>
          <p:cNvPr id="5" name="タイトル 4">
            <a:extLst>
              <a:ext uri="{FF2B5EF4-FFF2-40B4-BE49-F238E27FC236}">
                <a16:creationId xmlns:a16="http://schemas.microsoft.com/office/drawing/2014/main" id="{27AAB647-3C0D-6BDB-3139-D1BFF82BBBB7}"/>
              </a:ext>
            </a:extLst>
          </p:cNvPr>
          <p:cNvSpPr>
            <a:spLocks noGrp="1"/>
          </p:cNvSpPr>
          <p:nvPr>
            <p:ph type="title"/>
          </p:nvPr>
        </p:nvSpPr>
        <p:spPr/>
        <p:txBody>
          <a:bodyPr/>
          <a:lstStyle/>
          <a:p>
            <a:r>
              <a:rPr lang="en-US" altLang="ja-JP" dirty="0"/>
              <a:t>5</a:t>
            </a:r>
            <a:r>
              <a:rPr kumimoji="1" lang="ja-JP" altLang="en-US" dirty="0"/>
              <a:t>．</a:t>
            </a:r>
            <a:r>
              <a:rPr lang="ja-JP" altLang="en-US" dirty="0"/>
              <a:t>実証実験プロジェクトの</a:t>
            </a:r>
            <a:r>
              <a:rPr kumimoji="1" lang="ja-JP" altLang="en-US" dirty="0"/>
              <a:t> </a:t>
            </a:r>
            <a:r>
              <a:rPr lang="ja-JP" altLang="en-US" dirty="0"/>
              <a:t>検証項目</a:t>
            </a:r>
            <a:endParaRPr kumimoji="1" lang="ja-JP" altLang="en-US" dirty="0"/>
          </a:p>
        </p:txBody>
      </p:sp>
      <p:sp>
        <p:nvSpPr>
          <p:cNvPr id="8" name="フッター プレースホルダー 4">
            <a:extLst>
              <a:ext uri="{FF2B5EF4-FFF2-40B4-BE49-F238E27FC236}">
                <a16:creationId xmlns:a16="http://schemas.microsoft.com/office/drawing/2014/main" id="{2F6F56B8-B330-FC76-5540-0B6D6EC9ABB6}"/>
              </a:ext>
            </a:extLst>
          </p:cNvPr>
          <p:cNvSpPr txBox="1">
            <a:spLocks/>
          </p:cNvSpPr>
          <p:nvPr/>
        </p:nvSpPr>
        <p:spPr bwMode="gray">
          <a:xfrm>
            <a:off x="425241" y="859289"/>
            <a:ext cx="1953892" cy="839387"/>
          </a:xfrm>
          <a:prstGeom prst="rect">
            <a:avLst/>
          </a:prstGeom>
          <a:solidFill>
            <a:schemeClr val="accent5">
              <a:lumMod val="20000"/>
              <a:lumOff val="80000"/>
            </a:schemeClr>
          </a:solidFill>
          <a:ln w="6350">
            <a:solidFill>
              <a:schemeClr val="tx1">
                <a:lumMod val="75000"/>
                <a:lumOff val="25000"/>
              </a:schemeClr>
            </a:solidFill>
            <a:miter lim="800000"/>
            <a:headEnd/>
            <a:tailEnd/>
          </a:ln>
        </p:spPr>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defPPr>
              <a:defRPr lang="en-US"/>
            </a:defPPr>
            <a:lvl1pPr algn="ctr" defTabSz="762000" eaLnBrk="0" hangingPunct="0">
              <a:lnSpc>
                <a:spcPct val="106000"/>
              </a:lnSpc>
              <a:spcBef>
                <a:spcPts val="600"/>
              </a:spcBef>
              <a:defRPr kumimoji="1" sz="1200" b="1">
                <a:solidFill>
                  <a:schemeClr val="bg1"/>
                </a:solidFill>
              </a:defRPr>
            </a:lvl1pPr>
          </a:lstStyle>
          <a:p>
            <a:r>
              <a:rPr lang="ja-JP" altLang="en-US" dirty="0">
                <a:solidFill>
                  <a:sysClr val="windowText" lastClr="000000"/>
                </a:solidFill>
              </a:rPr>
              <a:t>検証の目的</a:t>
            </a:r>
            <a:endParaRPr lang="ja-JP" altLang="en-US" baseline="30000" dirty="0">
              <a:solidFill>
                <a:sysClr val="windowText" lastClr="000000"/>
              </a:solidFill>
            </a:endParaRPr>
          </a:p>
        </p:txBody>
      </p:sp>
      <p:sp>
        <p:nvSpPr>
          <p:cNvPr id="6" name="四角形: 角を丸くする 5">
            <a:extLst>
              <a:ext uri="{FF2B5EF4-FFF2-40B4-BE49-F238E27FC236}">
                <a16:creationId xmlns:a16="http://schemas.microsoft.com/office/drawing/2014/main" id="{691FA207-0FAB-127D-668F-F1A4932CC3A5}"/>
              </a:ext>
            </a:extLst>
          </p:cNvPr>
          <p:cNvSpPr/>
          <p:nvPr/>
        </p:nvSpPr>
        <p:spPr bwMode="gray">
          <a:xfrm>
            <a:off x="425241" y="6079066"/>
            <a:ext cx="6330481" cy="598933"/>
          </a:xfrm>
          <a:prstGeom prst="roundRect">
            <a:avLst/>
          </a:prstGeom>
          <a:noFill/>
          <a:ln w="6350" algn="ctr">
            <a:solidFill>
              <a:schemeClr val="tx2">
                <a:lumMod val="20000"/>
                <a:lumOff val="80000"/>
              </a:schemeClr>
            </a:solidFill>
            <a:prstDash val="sysDash"/>
            <a:miter lim="800000"/>
            <a:headEnd type="oval" w="med" len="med"/>
            <a:tailEnd type="oval" w="med" len="med"/>
          </a:ln>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R="0" defTabSz="990564" rtl="0" eaLnBrk="1" fontAlgn="auto" latinLnBrk="0" hangingPunct="1">
              <a:lnSpc>
                <a:spcPct val="100000"/>
              </a:lnSpc>
              <a:spcBef>
                <a:spcPts val="0"/>
              </a:spcBef>
              <a:spcAft>
                <a:spcPts val="0"/>
              </a:spcAft>
              <a:buClrTx/>
              <a:buSzPct val="100000"/>
              <a:tabLst/>
            </a:pPr>
            <a:r>
              <a:rPr kumimoji="1" lang="ja-JP" altLang="en-US" sz="1050" dirty="0">
                <a:latin typeface="+mn-lt"/>
              </a:rPr>
              <a:t>（留意事項）</a:t>
            </a:r>
            <a:endParaRPr kumimoji="1" lang="en-US" altLang="ja-JP" sz="1050" dirty="0">
              <a:latin typeface="+mn-lt"/>
            </a:endParaRPr>
          </a:p>
          <a:p>
            <a:pPr marL="171450" marR="0" indent="-171450" defTabSz="990564" rtl="0" eaLnBrk="1" fontAlgn="auto" latinLnBrk="0" hangingPunct="1">
              <a:lnSpc>
                <a:spcPct val="100000"/>
              </a:lnSpc>
              <a:spcBef>
                <a:spcPts val="0"/>
              </a:spcBef>
              <a:spcAft>
                <a:spcPts val="0"/>
              </a:spcAft>
              <a:buClrTx/>
              <a:buSzPct val="100000"/>
              <a:buFont typeface="Wingdings" panose="05000000000000000000" pitchFamily="2" charset="2"/>
              <a:buChar char="Ø"/>
              <a:tabLst/>
            </a:pPr>
            <a:r>
              <a:rPr kumimoji="1" lang="ja-JP" altLang="en-US" sz="1050" dirty="0">
                <a:latin typeface="+mn-lt"/>
              </a:rPr>
              <a:t>記入にあたっては、</a:t>
            </a:r>
            <a:r>
              <a:rPr kumimoji="1" lang="ja-JP" altLang="en-US" sz="1050" b="0" i="0" u="none" strike="noStrike" kern="1200" cap="none" spc="0" normalizeH="0" baseline="0" noProof="0" dirty="0">
                <a:ln>
                  <a:noFill/>
                </a:ln>
                <a:effectLst/>
                <a:uLnTx/>
                <a:uFillTx/>
                <a:latin typeface="+mn-lt"/>
                <a:ea typeface="+mn-ea"/>
                <a:cs typeface="+mn-cs"/>
              </a:rPr>
              <a:t>検証項目、検証方法、成果指標の関連性が分かるように記載</a:t>
            </a:r>
            <a:r>
              <a:rPr kumimoji="1" lang="ja-JP" altLang="en-US" sz="1050" dirty="0">
                <a:latin typeface="+mn-lt"/>
              </a:rPr>
              <a:t>ください</a:t>
            </a:r>
            <a:endParaRPr kumimoji="1" lang="en-US" altLang="ja-JP" sz="1050" b="0" i="0" u="none" strike="noStrike" kern="1200" cap="none" spc="0" normalizeH="0" baseline="0" noProof="0" dirty="0">
              <a:ln>
                <a:noFill/>
              </a:ln>
              <a:effectLst/>
              <a:uLnTx/>
              <a:uFillTx/>
              <a:latin typeface="+mn-lt"/>
              <a:ea typeface="+mn-ea"/>
              <a:cs typeface="+mn-cs"/>
            </a:endParaRPr>
          </a:p>
          <a:p>
            <a:pPr marL="171450" marR="0" indent="-171450" defTabSz="990564" rtl="0" eaLnBrk="1" fontAlgn="auto" latinLnBrk="0" hangingPunct="1">
              <a:lnSpc>
                <a:spcPct val="100000"/>
              </a:lnSpc>
              <a:spcBef>
                <a:spcPts val="0"/>
              </a:spcBef>
              <a:spcAft>
                <a:spcPts val="0"/>
              </a:spcAft>
              <a:buClrTx/>
              <a:buSzPct val="100000"/>
              <a:buFont typeface="Wingdings" panose="05000000000000000000" pitchFamily="2" charset="2"/>
              <a:buChar char="Ø"/>
              <a:tabLst/>
            </a:pPr>
            <a:r>
              <a:rPr kumimoji="1" lang="ja-JP" altLang="en-US" sz="1050" dirty="0">
                <a:latin typeface="+mn-lt"/>
              </a:rPr>
              <a:t>成果指標については可能な限り定量的に測定可能なものを設定するよう努めてください</a:t>
            </a:r>
            <a:endParaRPr kumimoji="1" lang="ja-JP" altLang="en-US" sz="1050" b="0" i="0" u="none" strike="noStrike" kern="1200" cap="none" spc="0" normalizeH="0" baseline="0" noProof="0" dirty="0">
              <a:ln>
                <a:noFill/>
              </a:ln>
              <a:effectLst/>
              <a:uLnTx/>
              <a:uFillTx/>
              <a:latin typeface="+mn-lt"/>
              <a:ea typeface="+mn-ea"/>
              <a:cs typeface="+mn-cs"/>
            </a:endParaRPr>
          </a:p>
        </p:txBody>
      </p:sp>
      <p:sp>
        <p:nvSpPr>
          <p:cNvPr id="11" name="テキスト ボックス 10">
            <a:extLst>
              <a:ext uri="{FF2B5EF4-FFF2-40B4-BE49-F238E27FC236}">
                <a16:creationId xmlns:a16="http://schemas.microsoft.com/office/drawing/2014/main" id="{20C8F194-F9DE-6762-038D-D40AD696A01A}"/>
              </a:ext>
            </a:extLst>
          </p:cNvPr>
          <p:cNvSpPr txBox="1"/>
          <p:nvPr/>
        </p:nvSpPr>
        <p:spPr>
          <a:xfrm>
            <a:off x="2446867" y="853851"/>
            <a:ext cx="7071658" cy="844826"/>
          </a:xfrm>
          <a:prstGeom prst="rect">
            <a:avLst/>
          </a:prstGeom>
          <a:solidFill>
            <a:schemeClr val="bg1"/>
          </a:solidFill>
          <a:ln w="6350">
            <a:solidFill>
              <a:srgbClr val="A7A8AA"/>
            </a:solidFill>
            <a:miter lim="800000"/>
            <a:headEnd/>
            <a:tailEnd/>
          </a:ln>
        </p:spPr>
        <p:txBody>
          <a:bodyPr lIns="144000" tIns="72000" rIns="72000" bIns="72000" rtlCol="0" anchor="ctr"/>
          <a:lstStyle>
            <a:defPPr>
              <a:defRPr lang="en-US"/>
            </a:defPPr>
            <a:lvl1pPr marL="177800" indent="-88900" defTabSz="762000" eaLnBrk="0" hangingPunct="0">
              <a:lnSpc>
                <a:spcPct val="106000"/>
              </a:lnSpc>
              <a:spcBef>
                <a:spcPts val="0"/>
              </a:spcBef>
              <a:buFont typeface="Arial" panose="020B0604020202020204" pitchFamily="34" charset="0"/>
              <a:buChar char="•"/>
              <a:defRPr kumimoji="1" sz="1200"/>
            </a:lvl1pPr>
          </a:lstStyle>
          <a:p>
            <a:pPr marL="81450" indent="0">
              <a:buNone/>
            </a:pPr>
            <a:r>
              <a:rPr kumimoji="1" lang="ja-JP" altLang="en-US" sz="1200" dirty="0"/>
              <a:t>（例：利用者のプログラムへの参加率や社会参加意欲の向上</a:t>
            </a:r>
            <a:r>
              <a:rPr lang="ja-JP" altLang="en-US" dirty="0"/>
              <a:t>度</a:t>
            </a:r>
            <a:r>
              <a:rPr kumimoji="1" lang="ja-JP" altLang="en-US" sz="1200" dirty="0"/>
              <a:t>を測定し、プログラム内容の有効性を確認する。オペレーションの状況を確認し、プログラム内容の効率性を確認する。）</a:t>
            </a:r>
            <a:endParaRPr kumimoji="1" lang="en-US" altLang="ja-JP" sz="1200" dirty="0"/>
          </a:p>
        </p:txBody>
      </p:sp>
      <p:graphicFrame>
        <p:nvGraphicFramePr>
          <p:cNvPr id="2" name="表 18">
            <a:extLst>
              <a:ext uri="{FF2B5EF4-FFF2-40B4-BE49-F238E27FC236}">
                <a16:creationId xmlns:a16="http://schemas.microsoft.com/office/drawing/2014/main" id="{DEF02FC7-5CE9-61C8-F172-648C346C10A5}"/>
              </a:ext>
            </a:extLst>
          </p:cNvPr>
          <p:cNvGraphicFramePr>
            <a:graphicFrameLocks noGrp="1"/>
          </p:cNvGraphicFramePr>
          <p:nvPr>
            <p:extLst>
              <p:ext uri="{D42A27DB-BD31-4B8C-83A1-F6EECF244321}">
                <p14:modId xmlns:p14="http://schemas.microsoft.com/office/powerpoint/2010/main" val="2786132180"/>
              </p:ext>
            </p:extLst>
          </p:nvPr>
        </p:nvGraphicFramePr>
        <p:xfrm>
          <a:off x="417000" y="2177646"/>
          <a:ext cx="9158818" cy="3566160"/>
        </p:xfrm>
        <a:graphic>
          <a:graphicData uri="http://schemas.openxmlformats.org/drawingml/2006/table">
            <a:tbl>
              <a:tblPr firstRow="1" bandRow="1">
                <a:tableStyleId>{5940675A-B579-460E-94D1-54222C63F5DA}</a:tableStyleId>
              </a:tblPr>
              <a:tblGrid>
                <a:gridCol w="1953667">
                  <a:extLst>
                    <a:ext uri="{9D8B030D-6E8A-4147-A177-3AD203B41FA5}">
                      <a16:colId xmlns:a16="http://schemas.microsoft.com/office/drawing/2014/main" val="1144192339"/>
                    </a:ext>
                  </a:extLst>
                </a:gridCol>
                <a:gridCol w="4844009">
                  <a:extLst>
                    <a:ext uri="{9D8B030D-6E8A-4147-A177-3AD203B41FA5}">
                      <a16:colId xmlns:a16="http://schemas.microsoft.com/office/drawing/2014/main" val="1122360502"/>
                    </a:ext>
                  </a:extLst>
                </a:gridCol>
                <a:gridCol w="2361142">
                  <a:extLst>
                    <a:ext uri="{9D8B030D-6E8A-4147-A177-3AD203B41FA5}">
                      <a16:colId xmlns:a16="http://schemas.microsoft.com/office/drawing/2014/main" val="978058101"/>
                    </a:ext>
                  </a:extLst>
                </a:gridCol>
              </a:tblGrid>
              <a:tr h="258164">
                <a:tc>
                  <a:txBody>
                    <a:bodyPr/>
                    <a:lstStyle/>
                    <a:p>
                      <a:pPr algn="ctr"/>
                      <a:r>
                        <a:rPr kumimoji="1" lang="ja-JP" altLang="en-US" sz="1200" b="1" dirty="0"/>
                        <a:t>検証項目</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ja-JP" altLang="en-US" sz="1200" b="1" dirty="0"/>
                        <a:t>検証方法・検証期間</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kumimoji="1" lang="ja-JP" altLang="en-US" sz="1200" b="1" dirty="0"/>
                        <a:t>成果指標（測定する指標）</a:t>
                      </a:r>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243225415"/>
                  </a:ext>
                </a:extLst>
              </a:tr>
              <a:tr h="895940">
                <a:tc>
                  <a:txBody>
                    <a:bodyPr/>
                    <a:lstStyle/>
                    <a:p>
                      <a:pPr algn="ctr"/>
                      <a:r>
                        <a:rPr kumimoji="1" lang="ja-JP" altLang="en-US" sz="1200" dirty="0"/>
                        <a:t>（何を検証するのか具体的に記載してください）</a:t>
                      </a: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r>
                        <a:rPr kumimoji="1" lang="ja-JP" altLang="en-US" sz="1100" dirty="0"/>
                        <a:t>（左記の項目をどのように検証するのか、どのくらいの期間について検証するのか記載してください）</a:t>
                      </a:r>
                      <a:endParaRPr kumimoji="1" lang="en-US" altLang="ja-JP" sz="1100" dirty="0"/>
                    </a:p>
                    <a:p>
                      <a:pPr algn="l"/>
                      <a:endParaRPr kumimoji="1" lang="en-US" altLang="ja-JP" sz="1100" dirty="0"/>
                    </a:p>
                    <a:p>
                      <a:pPr algn="l"/>
                      <a:endParaRPr kumimoji="1" lang="en-US" altLang="ja-JP" sz="1100" dirty="0"/>
                    </a:p>
                    <a:p>
                      <a:pPr algn="l"/>
                      <a:endParaRPr kumimoji="1" lang="en-US" altLang="ja-JP" sz="1100" dirty="0"/>
                    </a:p>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r>
                        <a:rPr kumimoji="1" lang="ja-JP" altLang="en-US" sz="1100" dirty="0"/>
                        <a:t>（左記の検証について、結果をどのように評価するのか記載ください）</a:t>
                      </a:r>
                      <a:endParaRPr kumimoji="1" lang="en-US" altLang="ja-JP" sz="1100" dirty="0"/>
                    </a:p>
                    <a:p>
                      <a:pPr algn="l"/>
                      <a:endParaRPr kumimoji="1" lang="en-US" altLang="ja-JP" sz="1100" dirty="0"/>
                    </a:p>
                    <a:p>
                      <a:pPr algn="l"/>
                      <a:endParaRPr kumimoji="1" lang="en-US" altLang="ja-JP" sz="1100" dirty="0"/>
                    </a:p>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2479140646"/>
                  </a:ext>
                </a:extLst>
              </a:tr>
              <a:tr h="525077">
                <a:tc>
                  <a:txBody>
                    <a:bodyPr/>
                    <a:lstStyle/>
                    <a:p>
                      <a:pPr algn="ct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en-US" altLang="ja-JP" sz="1100" dirty="0"/>
                    </a:p>
                    <a:p>
                      <a:pPr algn="l"/>
                      <a:endParaRPr kumimoji="1" lang="en-US" altLang="ja-JP" sz="1100" dirty="0"/>
                    </a:p>
                    <a:p>
                      <a:pPr algn="l"/>
                      <a:endParaRPr kumimoji="1" lang="en-US" altLang="ja-JP" sz="1100" dirty="0"/>
                    </a:p>
                    <a:p>
                      <a:pPr algn="l"/>
                      <a:endParaRPr kumimoji="1" lang="en-US" altLang="ja-JP" sz="1100" dirty="0"/>
                    </a:p>
                    <a:p>
                      <a:pPr algn="l"/>
                      <a:endParaRPr kumimoji="1" lang="en-US" altLang="ja-JP" sz="1100" dirty="0"/>
                    </a:p>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665401759"/>
                  </a:ext>
                </a:extLst>
              </a:tr>
              <a:tr h="525077">
                <a:tc>
                  <a:txBody>
                    <a:bodyPr/>
                    <a:lstStyle/>
                    <a:p>
                      <a:pPr algn="ctr"/>
                      <a:endParaRPr kumimoji="1" lang="en-US" altLang="ja-JP" sz="12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en-US" altLang="ja-JP" sz="1100" dirty="0"/>
                    </a:p>
                    <a:p>
                      <a:pPr algn="l"/>
                      <a:endParaRPr kumimoji="1" lang="en-US" altLang="ja-JP" sz="1100" dirty="0"/>
                    </a:p>
                    <a:p>
                      <a:pPr algn="l"/>
                      <a:endParaRPr kumimoji="1" lang="en-US" altLang="ja-JP" sz="1100" dirty="0"/>
                    </a:p>
                    <a:p>
                      <a:pPr algn="l"/>
                      <a:endParaRPr kumimoji="1" lang="en-US" altLang="ja-JP" sz="1100" dirty="0"/>
                    </a:p>
                    <a:p>
                      <a:pPr algn="l"/>
                      <a:endParaRPr kumimoji="1" lang="en-US" altLang="ja-JP" sz="1100" dirty="0"/>
                    </a:p>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tc>
                  <a:txBody>
                    <a:bodyPr/>
                    <a:lstStyle/>
                    <a:p>
                      <a:pPr algn="l"/>
                      <a:endParaRPr kumimoji="1" lang="ja-JP" altLang="en-US" sz="1100" dirty="0"/>
                    </a:p>
                  </a:txBody>
                  <a:tcPr anchor="ctr">
                    <a:lnL w="9525" cap="flat" cmpd="sng" algn="ctr">
                      <a:solidFill>
                        <a:schemeClr val="tx2">
                          <a:lumMod val="60000"/>
                          <a:lumOff val="40000"/>
                        </a:schemeClr>
                      </a:solidFill>
                      <a:prstDash val="solid"/>
                      <a:round/>
                      <a:headEnd type="none" w="med" len="med"/>
                      <a:tailEnd type="none" w="med" len="med"/>
                    </a:lnL>
                    <a:lnR w="9525" cap="flat" cmpd="sng" algn="ctr">
                      <a:solidFill>
                        <a:schemeClr val="tx2">
                          <a:lumMod val="60000"/>
                          <a:lumOff val="40000"/>
                        </a:schemeClr>
                      </a:solidFill>
                      <a:prstDash val="solid"/>
                      <a:round/>
                      <a:headEnd type="none" w="med" len="med"/>
                      <a:tailEnd type="none" w="med" len="med"/>
                    </a:lnR>
                    <a:lnT w="9525" cap="flat" cmpd="sng" algn="ctr">
                      <a:solidFill>
                        <a:schemeClr val="tx2">
                          <a:lumMod val="60000"/>
                          <a:lumOff val="40000"/>
                        </a:schemeClr>
                      </a:solidFill>
                      <a:prstDash val="solid"/>
                      <a:round/>
                      <a:headEnd type="none" w="med" len="med"/>
                      <a:tailEnd type="none" w="med" len="med"/>
                    </a:lnT>
                    <a:lnB w="9525" cap="flat" cmpd="sng" algn="ctr">
                      <a:solidFill>
                        <a:schemeClr val="tx2">
                          <a:lumMod val="60000"/>
                          <a:lumOff val="40000"/>
                        </a:schemeClr>
                      </a:solidFill>
                      <a:prstDash val="solid"/>
                      <a:round/>
                      <a:headEnd type="none" w="med" len="med"/>
                      <a:tailEnd type="none" w="med" len="med"/>
                    </a:lnB>
                  </a:tcPr>
                </a:tc>
                <a:extLst>
                  <a:ext uri="{0D108BD9-81ED-4DB2-BD59-A6C34878D82A}">
                    <a16:rowId xmlns:a16="http://schemas.microsoft.com/office/drawing/2014/main" val="3842503193"/>
                  </a:ext>
                </a:extLst>
              </a:tr>
            </a:tbl>
          </a:graphicData>
        </a:graphic>
      </p:graphicFrame>
    </p:spTree>
    <p:extLst>
      <p:ext uri="{BB962C8B-B14F-4D97-AF65-F5344CB8AC3E}">
        <p14:creationId xmlns:p14="http://schemas.microsoft.com/office/powerpoint/2010/main" val="2714045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717FA7DF-94C6-5E12-2B54-AB0C63416C34}"/>
              </a:ext>
            </a:extLst>
          </p:cNvPr>
          <p:cNvSpPr>
            <a:spLocks noGrp="1"/>
          </p:cNvSpPr>
          <p:nvPr>
            <p:ph type="sldNum" sz="quarter" idx="11"/>
          </p:nvPr>
        </p:nvSpPr>
        <p:spPr/>
        <p:txBody>
          <a:bodyPr/>
          <a:lstStyle/>
          <a:p>
            <a:fld id="{AA5FCFE5-FE56-4EF1-80A8-07776887C2A1}" type="slidenum">
              <a:rPr lang="ja-JP" altLang="en-US" smtClean="0"/>
              <a:pPr/>
              <a:t>8</a:t>
            </a:fld>
            <a:endParaRPr lang="ja-JP" altLang="en-US"/>
          </a:p>
        </p:txBody>
      </p:sp>
      <p:sp>
        <p:nvSpPr>
          <p:cNvPr id="5" name="タイトル 4">
            <a:extLst>
              <a:ext uri="{FF2B5EF4-FFF2-40B4-BE49-F238E27FC236}">
                <a16:creationId xmlns:a16="http://schemas.microsoft.com/office/drawing/2014/main" id="{64DD6606-8EAC-B2E7-8962-5F463F674860}"/>
              </a:ext>
            </a:extLst>
          </p:cNvPr>
          <p:cNvSpPr>
            <a:spLocks noGrp="1"/>
          </p:cNvSpPr>
          <p:nvPr>
            <p:ph type="title"/>
          </p:nvPr>
        </p:nvSpPr>
        <p:spPr/>
        <p:txBody>
          <a:bodyPr/>
          <a:lstStyle/>
          <a:p>
            <a:r>
              <a:rPr kumimoji="1" lang="ja-JP" altLang="en-US" dirty="0"/>
              <a:t>６．スケジュール</a:t>
            </a:r>
          </a:p>
        </p:txBody>
      </p:sp>
      <p:graphicFrame>
        <p:nvGraphicFramePr>
          <p:cNvPr id="6" name="表 28">
            <a:extLst>
              <a:ext uri="{FF2B5EF4-FFF2-40B4-BE49-F238E27FC236}">
                <a16:creationId xmlns:a16="http://schemas.microsoft.com/office/drawing/2014/main" id="{66DEB291-E05B-459C-3FD1-2FDD066FE9BA}"/>
              </a:ext>
            </a:extLst>
          </p:cNvPr>
          <p:cNvGraphicFramePr/>
          <p:nvPr>
            <p:extLst>
              <p:ext uri="{D42A27DB-BD31-4B8C-83A1-F6EECF244321}">
                <p14:modId xmlns:p14="http://schemas.microsoft.com/office/powerpoint/2010/main" val="1509878509"/>
              </p:ext>
            </p:extLst>
          </p:nvPr>
        </p:nvGraphicFramePr>
        <p:xfrm>
          <a:off x="417000" y="1097171"/>
          <a:ext cx="9047679" cy="5151229"/>
        </p:xfrm>
        <a:graphic>
          <a:graphicData uri="http://schemas.openxmlformats.org/drawingml/2006/table">
            <a:tbl>
              <a:tblPr/>
              <a:tblGrid>
                <a:gridCol w="1593524">
                  <a:extLst>
                    <a:ext uri="{9D8B030D-6E8A-4147-A177-3AD203B41FA5}">
                      <a16:colId xmlns:a16="http://schemas.microsoft.com/office/drawing/2014/main" val="3458151589"/>
                    </a:ext>
                  </a:extLst>
                </a:gridCol>
                <a:gridCol w="1064879">
                  <a:extLst>
                    <a:ext uri="{9D8B030D-6E8A-4147-A177-3AD203B41FA5}">
                      <a16:colId xmlns:a16="http://schemas.microsoft.com/office/drawing/2014/main" val="2158812644"/>
                    </a:ext>
                  </a:extLst>
                </a:gridCol>
                <a:gridCol w="1064879">
                  <a:extLst>
                    <a:ext uri="{9D8B030D-6E8A-4147-A177-3AD203B41FA5}">
                      <a16:colId xmlns:a16="http://schemas.microsoft.com/office/drawing/2014/main" val="947722225"/>
                    </a:ext>
                  </a:extLst>
                </a:gridCol>
                <a:gridCol w="1064879">
                  <a:extLst>
                    <a:ext uri="{9D8B030D-6E8A-4147-A177-3AD203B41FA5}">
                      <a16:colId xmlns:a16="http://schemas.microsoft.com/office/drawing/2014/main" val="3125292264"/>
                    </a:ext>
                  </a:extLst>
                </a:gridCol>
                <a:gridCol w="1064880">
                  <a:extLst>
                    <a:ext uri="{9D8B030D-6E8A-4147-A177-3AD203B41FA5}">
                      <a16:colId xmlns:a16="http://schemas.microsoft.com/office/drawing/2014/main" val="1267928521"/>
                    </a:ext>
                  </a:extLst>
                </a:gridCol>
                <a:gridCol w="1064880">
                  <a:extLst>
                    <a:ext uri="{9D8B030D-6E8A-4147-A177-3AD203B41FA5}">
                      <a16:colId xmlns:a16="http://schemas.microsoft.com/office/drawing/2014/main" val="1992504482"/>
                    </a:ext>
                  </a:extLst>
                </a:gridCol>
                <a:gridCol w="1064879">
                  <a:extLst>
                    <a:ext uri="{9D8B030D-6E8A-4147-A177-3AD203B41FA5}">
                      <a16:colId xmlns:a16="http://schemas.microsoft.com/office/drawing/2014/main" val="2389505325"/>
                    </a:ext>
                  </a:extLst>
                </a:gridCol>
                <a:gridCol w="1064879">
                  <a:extLst>
                    <a:ext uri="{9D8B030D-6E8A-4147-A177-3AD203B41FA5}">
                      <a16:colId xmlns:a16="http://schemas.microsoft.com/office/drawing/2014/main" val="1402734945"/>
                    </a:ext>
                  </a:extLst>
                </a:gridCol>
              </a:tblGrid>
              <a:tr h="0">
                <a:tc rowSpan="2">
                  <a:txBody>
                    <a:bodyPr/>
                    <a:lstStyle/>
                    <a:p>
                      <a:pPr marL="0" algn="ctr" defTabSz="990564" rtl="0" eaLnBrk="1" latinLnBrk="0" hangingPunct="1">
                        <a:lnSpc>
                          <a:spcPct val="105999"/>
                        </a:lnSpc>
                        <a:defRPr sz="1800"/>
                      </a:pPr>
                      <a:r>
                        <a:rPr kumimoji="1" lang="ja-JP" altLang="en-US" sz="1200" b="1" kern="1200" dirty="0">
                          <a:solidFill>
                            <a:srgbClr val="FFFFFF"/>
                          </a:solidFill>
                          <a:latin typeface="+mn-ea"/>
                          <a:ea typeface="+mn-ea"/>
                          <a:cs typeface="+mn-cs"/>
                        </a:rPr>
                        <a:t>業務内容</a:t>
                      </a:r>
                      <a:endParaRPr kumimoji="1" sz="1200" b="1" kern="1200" dirty="0">
                        <a:solidFill>
                          <a:srgbClr val="FFFFFF"/>
                        </a:solidFill>
                        <a:latin typeface="+mn-ea"/>
                        <a:ea typeface="+mn-ea"/>
                        <a:cs typeface="+mn-cs"/>
                      </a:endParaRPr>
                    </a:p>
                  </a:txBody>
                  <a:tcPr marL="36000" marR="36000" marT="0" marB="0" anchor="ctr" horzOverflow="overflow">
                    <a:lnL w="12700" cap="flat" cmpd="sng" algn="ctr">
                      <a:solidFill>
                        <a:schemeClr val="bg2">
                          <a:lumMod val="9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5">
                        <a:lumMod val="50000"/>
                      </a:schemeClr>
                    </a:solidFill>
                  </a:tcPr>
                </a:tc>
                <a:tc gridSpan="4">
                  <a:txBody>
                    <a:bodyPr/>
                    <a:lstStyle/>
                    <a:p>
                      <a:pPr marL="0" algn="ctr" defTabSz="990564" rtl="0" eaLnBrk="1" latinLnBrk="0" hangingPunct="1">
                        <a:lnSpc>
                          <a:spcPct val="105999"/>
                        </a:lnSpc>
                        <a:defRPr sz="1800"/>
                      </a:pPr>
                      <a:r>
                        <a:rPr kumimoji="1" lang="ja-JP" altLang="en-US" sz="1200" b="1" kern="1200" dirty="0">
                          <a:solidFill>
                            <a:srgbClr val="FFFFFF"/>
                          </a:solidFill>
                          <a:latin typeface="+mn-ea"/>
                          <a:ea typeface="+mn-ea"/>
                          <a:cs typeface="+mn-cs"/>
                        </a:rPr>
                        <a:t>令和８年</a:t>
                      </a:r>
                    </a:p>
                  </a:txBody>
                  <a:tcPr marL="36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hMerge="1">
                  <a:txBody>
                    <a:bodyPr/>
                    <a:lstStyle/>
                    <a:p>
                      <a:endParaRPr kumimoji="1" lang="ja-JP" altLang="en-US"/>
                    </a:p>
                  </a:txBody>
                  <a:tcPr/>
                </a:tc>
                <a:tc hMerge="1">
                  <a:txBody>
                    <a:bodyPr/>
                    <a:lstStyle/>
                    <a:p>
                      <a:endParaRPr/>
                    </a:p>
                  </a:txBody>
                  <a:tcPr marL="36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tc hMerge="1">
                  <a:txBody>
                    <a:bodyPr/>
                    <a:lstStyle/>
                    <a:p>
                      <a:endParaRPr kumimoji="1" lang="ja-JP" altLang="en-US"/>
                    </a:p>
                  </a:txBody>
                  <a:tcPr/>
                </a:tc>
                <a:tc gridSpan="3">
                  <a:txBody>
                    <a:bodyPr/>
                    <a:lstStyle/>
                    <a:p>
                      <a:pPr algn="ctr"/>
                      <a:r>
                        <a:rPr kumimoji="1" lang="ja-JP" altLang="en-US" sz="1200" b="1" i="0" u="none" strike="noStrike" kern="1200" cap="none" spc="0" normalizeH="0" baseline="0" noProof="0" dirty="0">
                          <a:ln>
                            <a:noFill/>
                          </a:ln>
                          <a:solidFill>
                            <a:srgbClr val="FFFFFF"/>
                          </a:solidFill>
                          <a:effectLst/>
                          <a:uLnTx/>
                          <a:uFillTx/>
                          <a:latin typeface="Yu Gothic UI"/>
                          <a:ea typeface="+mn-ea"/>
                          <a:cs typeface="+mn-cs"/>
                        </a:rPr>
                        <a:t>令和９年</a:t>
                      </a:r>
                      <a:endParaRPr kumimoji="1" lang="ja-JP" altLang="en-US" dirty="0"/>
                    </a:p>
                  </a:txBody>
                  <a:tcPr marL="36000" marR="36000" marT="0" marB="0" anchor="ctr" horzOverflow="overflow">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hMerge="1">
                  <a:txBody>
                    <a:bodyPr/>
                    <a:lstStyle/>
                    <a:p>
                      <a:pPr marL="0" algn="ctr" defTabSz="990564" rtl="0" eaLnBrk="1" latinLnBrk="0" hangingPunct="1">
                        <a:lnSpc>
                          <a:spcPct val="105999"/>
                        </a:lnSpc>
                        <a:defRPr sz="1800"/>
                      </a:pPr>
                      <a:endParaRPr kumimoji="1" lang="ja-JP" altLang="en-US" sz="1200" b="1" kern="1200">
                        <a:solidFill>
                          <a:srgbClr val="FFFFFF"/>
                        </a:solidFill>
                        <a:latin typeface="+mn-ea"/>
                        <a:ea typeface="+mn-ea"/>
                        <a:cs typeface="+mn-cs"/>
                      </a:endParaRPr>
                    </a:p>
                  </a:txBody>
                  <a:tcPr marL="36000" marR="36000" marT="0" marB="0" anchor="ctr" horzOverflow="overflow">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hMerge="1">
                  <a:txBody>
                    <a:bodyPr/>
                    <a:lstStyle/>
                    <a:p>
                      <a:pPr algn="ctr"/>
                      <a:endParaRPr kumimoji="1" lang="ja-JP" altLang="en-US" dirty="0"/>
                    </a:p>
                  </a:txBody>
                  <a:tcPr marL="36000" marR="36000" marT="0" marB="0" anchor="ctr" horzOverflow="overflow">
                    <a:lnL w="12700" cap="flat" cmpd="sng" algn="ctr">
                      <a:solidFill>
                        <a:schemeClr val="bg2">
                          <a:lumMod val="90000"/>
                        </a:schemeClr>
                      </a:solidFill>
                      <a:prstDash val="solid"/>
                      <a:round/>
                      <a:headEnd type="none" w="med" len="med"/>
                      <a:tailEnd type="none" w="med" len="med"/>
                    </a:lnL>
                    <a:lnR w="12700" cap="flat" cmpd="sng" algn="ctr">
                      <a:solidFill>
                        <a:schemeClr val="bg2">
                          <a:lumMod val="90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1">
                        <a:lumMod val="75000"/>
                        <a:lumOff val="25000"/>
                      </a:schemeClr>
                    </a:solidFill>
                  </a:tcPr>
                </a:tc>
                <a:extLst>
                  <a:ext uri="{0D108BD9-81ED-4DB2-BD59-A6C34878D82A}">
                    <a16:rowId xmlns:a16="http://schemas.microsoft.com/office/drawing/2014/main" val="10000"/>
                  </a:ext>
                </a:extLst>
              </a:tr>
              <a:tr h="239553">
                <a:tc vMerge="1">
                  <a:txBody>
                    <a:bodyPr/>
                    <a:lstStyle/>
                    <a:p>
                      <a:pPr algn="ctr">
                        <a:lnSpc>
                          <a:spcPct val="105999"/>
                        </a:lnSpc>
                        <a:defRPr sz="1200"/>
                      </a:pPr>
                      <a:endParaRPr lang="en-US" altLang="ja-JP" sz="1200" b="1" baseline="0">
                        <a:solidFill>
                          <a:schemeClr val="bg1"/>
                        </a:solidFill>
                        <a:latin typeface="+mn-ea"/>
                        <a:ea typeface="+mn-ea"/>
                      </a:endParaRPr>
                    </a:p>
                  </a:txBody>
                  <a:tcPr marL="36000" marR="36000" marT="0" marB="0" anchor="ctr" horzOverflow="overflow">
                    <a:lnL w="12700" cap="flat" cmpd="sng" algn="ctr">
                      <a:solidFill>
                        <a:schemeClr val="bg2">
                          <a:lumMod val="9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53565A"/>
                    </a:solidFill>
                  </a:tcPr>
                </a:tc>
                <a:tc>
                  <a:txBody>
                    <a:bodyPr/>
                    <a:lstStyle/>
                    <a:p>
                      <a:pPr algn="ctr">
                        <a:lnSpc>
                          <a:spcPct val="105999"/>
                        </a:lnSpc>
                        <a:defRPr sz="1200"/>
                      </a:pPr>
                      <a:r>
                        <a:rPr lang="en-US" altLang="ja-JP" sz="1200" dirty="0">
                          <a:solidFill>
                            <a:schemeClr val="bg1"/>
                          </a:solidFill>
                          <a:latin typeface="+mn-ea"/>
                          <a:ea typeface="+mn-ea"/>
                        </a:rPr>
                        <a:t>9</a:t>
                      </a:r>
                      <a:r>
                        <a:rPr lang="ja-JP" altLang="en-US" sz="1200" dirty="0">
                          <a:solidFill>
                            <a:schemeClr val="bg1"/>
                          </a:solidFill>
                          <a:latin typeface="+mn-ea"/>
                          <a:ea typeface="+mn-ea"/>
                        </a:rPr>
                        <a:t>月</a:t>
                      </a:r>
                      <a:endParaRPr sz="1200" dirty="0">
                        <a:solidFill>
                          <a:schemeClr val="bg1"/>
                        </a:solidFill>
                        <a:latin typeface="+mn-ea"/>
                        <a:ea typeface="+mn-ea"/>
                      </a:endParaRPr>
                    </a:p>
                  </a:txBody>
                  <a:tcPr marL="36000" marR="36000" marT="0" marB="0" anchor="ctr" horzOverflow="overflow">
                    <a:lnL w="12700" cap="flat" cmpd="sng" algn="ctr">
                      <a:solidFill>
                        <a:schemeClr val="bg1">
                          <a:lumMod val="75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lnSpc>
                          <a:spcPct val="105999"/>
                        </a:lnSpc>
                        <a:defRPr sz="1200"/>
                      </a:pPr>
                      <a:r>
                        <a:rPr lang="en-US" altLang="ja-JP" sz="1200" dirty="0">
                          <a:solidFill>
                            <a:schemeClr val="bg1"/>
                          </a:solidFill>
                          <a:latin typeface="+mn-ea"/>
                          <a:ea typeface="+mn-ea"/>
                        </a:rPr>
                        <a:t>10</a:t>
                      </a:r>
                      <a:r>
                        <a:rPr lang="ja-JP" altLang="en-US" sz="1200" dirty="0">
                          <a:solidFill>
                            <a:schemeClr val="bg1"/>
                          </a:solidFill>
                          <a:latin typeface="+mn-ea"/>
                          <a:ea typeface="+mn-ea"/>
                        </a:rPr>
                        <a:t>月</a:t>
                      </a:r>
                      <a:endParaRPr sz="1200" dirty="0">
                        <a:solidFill>
                          <a:schemeClr val="bg1"/>
                        </a:solidFill>
                        <a:latin typeface="+mn-ea"/>
                        <a:ea typeface="+mn-ea"/>
                      </a:endParaRPr>
                    </a:p>
                  </a:txBody>
                  <a:tcPr marL="36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lnSpc>
                          <a:spcPct val="105999"/>
                        </a:lnSpc>
                        <a:defRPr sz="1200"/>
                      </a:pPr>
                      <a:r>
                        <a:rPr lang="en-US" altLang="ja-JP" sz="1200" u="none" baseline="0" dirty="0">
                          <a:solidFill>
                            <a:schemeClr val="bg1"/>
                          </a:solidFill>
                          <a:latin typeface="+mn-ea"/>
                          <a:ea typeface="+mn-ea"/>
                        </a:rPr>
                        <a:t>11</a:t>
                      </a:r>
                      <a:r>
                        <a:rPr lang="ja-JP" altLang="en-US" sz="1200" u="none" baseline="0" dirty="0">
                          <a:solidFill>
                            <a:schemeClr val="bg1"/>
                          </a:solidFill>
                          <a:latin typeface="+mn-ea"/>
                          <a:ea typeface="+mn-ea"/>
                        </a:rPr>
                        <a:t>月</a:t>
                      </a:r>
                      <a:endParaRPr sz="1200" u="none" baseline="0" dirty="0">
                        <a:solidFill>
                          <a:schemeClr val="bg1"/>
                        </a:solidFill>
                        <a:latin typeface="+mn-ea"/>
                        <a:ea typeface="+mn-ea"/>
                      </a:endParaRPr>
                    </a:p>
                  </a:txBody>
                  <a:tcPr marL="36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lnSpc>
                          <a:spcPct val="105999"/>
                        </a:lnSpc>
                        <a:defRPr sz="1200"/>
                      </a:pPr>
                      <a:r>
                        <a:rPr lang="en-US" altLang="ja-JP" sz="1200" dirty="0">
                          <a:solidFill>
                            <a:schemeClr val="bg1"/>
                          </a:solidFill>
                          <a:latin typeface="+mn-ea"/>
                          <a:ea typeface="+mn-ea"/>
                        </a:rPr>
                        <a:t>12</a:t>
                      </a:r>
                      <a:r>
                        <a:rPr lang="ja-JP" altLang="en-US" sz="1200" dirty="0">
                          <a:solidFill>
                            <a:schemeClr val="bg1"/>
                          </a:solidFill>
                          <a:latin typeface="+mn-ea"/>
                          <a:ea typeface="+mn-ea"/>
                        </a:rPr>
                        <a:t>月</a:t>
                      </a:r>
                      <a:endParaRPr sz="1200" dirty="0">
                        <a:solidFill>
                          <a:schemeClr val="bg1"/>
                        </a:solidFill>
                        <a:latin typeface="+mn-ea"/>
                        <a:ea typeface="+mn-ea"/>
                      </a:endParaRPr>
                    </a:p>
                  </a:txBody>
                  <a:tcPr marL="36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marL="0" marR="0" lvl="0" indent="0" algn="ctr" defTabSz="990564" rtl="0" eaLnBrk="1" fontAlgn="auto" latinLnBrk="0" hangingPunct="1">
                        <a:lnSpc>
                          <a:spcPct val="105999"/>
                        </a:lnSpc>
                        <a:spcBef>
                          <a:spcPts val="0"/>
                        </a:spcBef>
                        <a:spcAft>
                          <a:spcPts val="0"/>
                        </a:spcAft>
                        <a:buClrTx/>
                        <a:buSzTx/>
                        <a:buFontTx/>
                        <a:buNone/>
                        <a:tabLst/>
                        <a:defRPr sz="1200"/>
                      </a:pPr>
                      <a:r>
                        <a:rPr lang="en-US" altLang="ja-JP" sz="1200" dirty="0">
                          <a:solidFill>
                            <a:schemeClr val="bg1"/>
                          </a:solidFill>
                          <a:latin typeface="+mn-ea"/>
                          <a:ea typeface="+mn-ea"/>
                        </a:rPr>
                        <a:t>1</a:t>
                      </a:r>
                      <a:r>
                        <a:rPr lang="ja-JP" altLang="en-US" sz="1200" dirty="0">
                          <a:solidFill>
                            <a:schemeClr val="bg1"/>
                          </a:solidFill>
                          <a:latin typeface="+mn-ea"/>
                          <a:ea typeface="+mn-ea"/>
                        </a:rPr>
                        <a:t>月</a:t>
                      </a:r>
                    </a:p>
                  </a:txBody>
                  <a:tcPr marL="36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lnSpc>
                          <a:spcPct val="105999"/>
                        </a:lnSpc>
                        <a:defRPr sz="1200"/>
                      </a:pPr>
                      <a:r>
                        <a:rPr lang="en-US" altLang="ja-JP" sz="1200" dirty="0">
                          <a:solidFill>
                            <a:schemeClr val="bg1"/>
                          </a:solidFill>
                          <a:latin typeface="+mn-ea"/>
                          <a:ea typeface="+mn-ea"/>
                        </a:rPr>
                        <a:t>2</a:t>
                      </a:r>
                      <a:r>
                        <a:rPr lang="ja-JP" altLang="en-US" sz="1200" dirty="0">
                          <a:solidFill>
                            <a:schemeClr val="bg1"/>
                          </a:solidFill>
                          <a:latin typeface="+mn-ea"/>
                          <a:ea typeface="+mn-ea"/>
                        </a:rPr>
                        <a:t>月</a:t>
                      </a:r>
                      <a:endParaRPr sz="1200" dirty="0">
                        <a:solidFill>
                          <a:schemeClr val="bg1"/>
                        </a:solidFill>
                        <a:latin typeface="+mn-ea"/>
                        <a:ea typeface="+mn-ea"/>
                      </a:endParaRPr>
                    </a:p>
                  </a:txBody>
                  <a:tcPr marL="36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tc>
                  <a:txBody>
                    <a:bodyPr/>
                    <a:lstStyle/>
                    <a:p>
                      <a:pPr algn="ctr">
                        <a:lnSpc>
                          <a:spcPct val="105999"/>
                        </a:lnSpc>
                        <a:defRPr sz="1200"/>
                      </a:pPr>
                      <a:r>
                        <a:rPr lang="en-US" altLang="ja-JP" sz="1200" dirty="0">
                          <a:solidFill>
                            <a:schemeClr val="bg1"/>
                          </a:solidFill>
                          <a:latin typeface="+mn-ea"/>
                          <a:ea typeface="+mn-ea"/>
                        </a:rPr>
                        <a:t>3</a:t>
                      </a:r>
                      <a:r>
                        <a:rPr lang="ja-JP" altLang="en-US" sz="1200" dirty="0">
                          <a:solidFill>
                            <a:schemeClr val="bg1"/>
                          </a:solidFill>
                          <a:latin typeface="+mn-ea"/>
                          <a:ea typeface="+mn-ea"/>
                        </a:rPr>
                        <a:t>月</a:t>
                      </a:r>
                      <a:r>
                        <a:rPr lang="ja-JP" altLang="en-US" sz="1050" dirty="0">
                          <a:solidFill>
                            <a:schemeClr val="bg1"/>
                          </a:solidFill>
                          <a:latin typeface="+mn-ea"/>
                          <a:ea typeface="+mn-ea"/>
                        </a:rPr>
                        <a:t>（</a:t>
                      </a:r>
                      <a:r>
                        <a:rPr lang="en-US" altLang="ja-JP" sz="1050" dirty="0">
                          <a:solidFill>
                            <a:schemeClr val="bg1"/>
                          </a:solidFill>
                          <a:latin typeface="+mn-ea"/>
                          <a:ea typeface="+mn-ea"/>
                        </a:rPr>
                        <a:t>25</a:t>
                      </a:r>
                      <a:r>
                        <a:rPr lang="ja-JP" altLang="en-US" sz="1050" dirty="0">
                          <a:solidFill>
                            <a:schemeClr val="bg1"/>
                          </a:solidFill>
                          <a:latin typeface="+mn-ea"/>
                          <a:ea typeface="+mn-ea"/>
                        </a:rPr>
                        <a:t>日まで）</a:t>
                      </a:r>
                      <a:endParaRPr sz="1200" dirty="0">
                        <a:solidFill>
                          <a:schemeClr val="bg1"/>
                        </a:solidFill>
                        <a:latin typeface="+mn-ea"/>
                        <a:ea typeface="+mn-ea"/>
                      </a:endParaRPr>
                    </a:p>
                  </a:txBody>
                  <a:tcPr marL="36000" marR="3600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lumMod val="50000"/>
                      </a:schemeClr>
                    </a:solidFill>
                  </a:tcPr>
                </a:tc>
                <a:extLst>
                  <a:ext uri="{0D108BD9-81ED-4DB2-BD59-A6C34878D82A}">
                    <a16:rowId xmlns:a16="http://schemas.microsoft.com/office/drawing/2014/main" val="2553852732"/>
                  </a:ext>
                </a:extLst>
              </a:tr>
              <a:tr h="404796">
                <a:tc>
                  <a:txBody>
                    <a:bodyPr/>
                    <a:lstStyle/>
                    <a:p>
                      <a:pPr algn="ctr">
                        <a:lnSpc>
                          <a:spcPct val="105999"/>
                        </a:lnSpc>
                        <a:defRPr sz="1200"/>
                      </a:pPr>
                      <a:r>
                        <a:rPr lang="ja-JP" altLang="en-US" sz="1200" b="1" baseline="0" dirty="0">
                          <a:solidFill>
                            <a:schemeClr val="tx1"/>
                          </a:solidFill>
                          <a:latin typeface="+mn-ea"/>
                          <a:ea typeface="+mn-ea"/>
                        </a:rPr>
                        <a:t>目標</a:t>
                      </a:r>
                      <a:endParaRPr lang="en-US" altLang="ja-JP" sz="1200" b="1" baseline="0" dirty="0">
                        <a:solidFill>
                          <a:schemeClr val="tx1"/>
                        </a:solidFill>
                        <a:latin typeface="+mn-ea"/>
                        <a:ea typeface="+mn-ea"/>
                      </a:endParaRPr>
                    </a:p>
                  </a:txBody>
                  <a:tcPr marL="36000" marR="36000" marT="0" marB="0" anchor="ctr" horzOverflow="overflow">
                    <a:lnL w="12700" cap="flat" cmpd="sng" algn="ctr">
                      <a:solidFill>
                        <a:schemeClr val="bg2">
                          <a:lumMod val="9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5">
                        <a:lumMod val="20000"/>
                        <a:lumOff val="80000"/>
                      </a:schemeClr>
                    </a:solidFill>
                  </a:tcPr>
                </a:tc>
                <a:tc>
                  <a:txBody>
                    <a:bodyPr/>
                    <a:lstStyle/>
                    <a:p>
                      <a:pPr algn="l">
                        <a:lnSpc>
                          <a:spcPct val="105999"/>
                        </a:lnSpc>
                        <a:defRPr sz="1200"/>
                      </a:pPr>
                      <a:endParaRPr sz="1200" dirty="0">
                        <a:latin typeface="+mn-ea"/>
                        <a:ea typeface="+mn-ea"/>
                      </a:endParaRPr>
                    </a:p>
                  </a:txBody>
                  <a:tcPr marL="36000" marR="36000" marT="0" marB="0" anchor="ctr" horzOverflow="overflow">
                    <a:lnL w="12700" cap="flat" cmpd="sng" algn="ctr">
                      <a:solidFill>
                        <a:schemeClr val="bg1">
                          <a:lumMod val="75000"/>
                        </a:schemeClr>
                      </a:solidFill>
                      <a:prstDash val="solid"/>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5">
                        <a:lumMod val="20000"/>
                        <a:lumOff val="80000"/>
                      </a:schemeClr>
                    </a:solidFill>
                  </a:tcPr>
                </a:tc>
                <a:tc>
                  <a:txBody>
                    <a:bodyPr/>
                    <a:lstStyle/>
                    <a:p>
                      <a:pPr algn="l">
                        <a:lnSpc>
                          <a:spcPct val="105999"/>
                        </a:lnSpc>
                        <a:defRPr sz="1200"/>
                      </a:pPr>
                      <a:endParaRPr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5">
                        <a:lumMod val="20000"/>
                        <a:lumOff val="80000"/>
                      </a:schemeClr>
                    </a:solidFill>
                  </a:tcPr>
                </a:tc>
                <a:tc>
                  <a:txBody>
                    <a:bodyPr/>
                    <a:lstStyle/>
                    <a:p>
                      <a:pPr algn="l">
                        <a:lnSpc>
                          <a:spcPct val="105999"/>
                        </a:lnSpc>
                        <a:defRPr sz="1200"/>
                      </a:pPr>
                      <a:endParaRPr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5">
                        <a:lumMod val="20000"/>
                        <a:lumOff val="80000"/>
                      </a:schemeClr>
                    </a:solidFill>
                  </a:tcPr>
                </a:tc>
                <a:tc>
                  <a:txBody>
                    <a:bodyPr/>
                    <a:lstStyle/>
                    <a:p>
                      <a:pPr algn="l">
                        <a:lnSpc>
                          <a:spcPct val="105999"/>
                        </a:lnSpc>
                        <a:defRPr sz="1200"/>
                      </a:pPr>
                      <a:endParaRPr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5">
                        <a:lumMod val="20000"/>
                        <a:lumOff val="80000"/>
                      </a:schemeClr>
                    </a:solidFill>
                  </a:tcPr>
                </a:tc>
                <a:tc>
                  <a:txBody>
                    <a:bodyPr/>
                    <a:lstStyle/>
                    <a:p>
                      <a:pPr algn="l">
                        <a:lnSpc>
                          <a:spcPct val="105999"/>
                        </a:lnSpc>
                        <a:defRPr sz="1200"/>
                      </a:pPr>
                      <a:endParaRPr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5">
                        <a:lumMod val="20000"/>
                        <a:lumOff val="80000"/>
                      </a:schemeClr>
                    </a:solidFill>
                  </a:tcPr>
                </a:tc>
                <a:tc>
                  <a:txBody>
                    <a:bodyPr/>
                    <a:lstStyle/>
                    <a:p>
                      <a:pPr algn="ctr">
                        <a:lnSpc>
                          <a:spcPct val="105999"/>
                        </a:lnSpc>
                        <a:defRPr sz="1200"/>
                      </a:pPr>
                      <a:r>
                        <a:rPr lang="zh-TW" altLang="en-US" sz="1000" dirty="0">
                          <a:latin typeface="+mn-ea"/>
                          <a:ea typeface="+mn-ea"/>
                        </a:rPr>
                        <a:t>検証完了</a:t>
                      </a: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5">
                        <a:lumMod val="20000"/>
                        <a:lumOff val="80000"/>
                      </a:schemeClr>
                    </a:solidFill>
                  </a:tcPr>
                </a:tc>
                <a:tc>
                  <a:txBody>
                    <a:bodyPr/>
                    <a:lstStyle/>
                    <a:p>
                      <a:pPr algn="ctr">
                        <a:lnSpc>
                          <a:spcPct val="105999"/>
                        </a:lnSpc>
                        <a:defRPr sz="1200"/>
                      </a:pPr>
                      <a:r>
                        <a:rPr lang="ja-JP" altLang="en-US" sz="1000" dirty="0">
                          <a:latin typeface="+mn-ea"/>
                          <a:ea typeface="+mn-ea"/>
                        </a:rPr>
                        <a:t>業務実施報告書提出</a:t>
                      </a:r>
                      <a:endParaRPr lang="en-US" altLang="ja-JP" sz="1000" dirty="0">
                        <a:latin typeface="+mn-ea"/>
                        <a:ea typeface="+mn-ea"/>
                      </a:endParaRPr>
                    </a:p>
                    <a:p>
                      <a:pPr algn="ctr">
                        <a:lnSpc>
                          <a:spcPct val="105999"/>
                        </a:lnSpc>
                        <a:defRPr sz="1200"/>
                      </a:pPr>
                      <a:r>
                        <a:rPr lang="ja-JP" altLang="en-US" sz="1000" dirty="0">
                          <a:latin typeface="+mn-ea"/>
                          <a:ea typeface="+mn-ea"/>
                        </a:rPr>
                        <a:t>委託料の精算</a:t>
                      </a:r>
                      <a:endParaRPr lang="zh-TW" altLang="en-US" sz="10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2">
                          <a:lumMod val="90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2"/>
                  </a:ext>
                </a:extLst>
              </a:tr>
              <a:tr h="1171302">
                <a:tc>
                  <a:txBody>
                    <a:bodyPr/>
                    <a:lstStyle/>
                    <a:p>
                      <a:pPr algn="ctr">
                        <a:lnSpc>
                          <a:spcPct val="105999"/>
                        </a:lnSpc>
                        <a:defRPr sz="1200"/>
                      </a:pPr>
                      <a:r>
                        <a:rPr lang="ja-JP" altLang="en-US" sz="1200" b="1" dirty="0">
                          <a:latin typeface="+mn-ea"/>
                          <a:ea typeface="+mn-ea"/>
                        </a:rPr>
                        <a:t>実証準備</a:t>
                      </a:r>
                      <a:endParaRPr lang="en-US" sz="1200" b="1" dirty="0">
                        <a:latin typeface="+mn-ea"/>
                        <a:ea typeface="+mn-ea"/>
                      </a:endParaRPr>
                    </a:p>
                  </a:txBody>
                  <a:tcPr marL="36000" marR="36000" marT="0" marB="0" anchor="ctr" horzOverflow="overflow">
                    <a:lnL w="12700" cap="flat" cmpd="sng" algn="ctr">
                      <a:solidFill>
                        <a:schemeClr val="bg2">
                          <a:lumMod val="9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1">
                          <a:lumMod val="75000"/>
                        </a:schemeClr>
                      </a:solidFill>
                      <a:prstDash val="solid"/>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2">
                          <a:lumMod val="9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66577392"/>
                  </a:ext>
                </a:extLst>
              </a:tr>
              <a:tr h="1712796">
                <a:tc>
                  <a:txBody>
                    <a:bodyPr/>
                    <a:lstStyle/>
                    <a:p>
                      <a:pPr marL="0" marR="0" lvl="0" indent="0" algn="ctr" defTabSz="990564" rtl="0" eaLnBrk="1" fontAlgn="auto" latinLnBrk="0" hangingPunct="1">
                        <a:lnSpc>
                          <a:spcPct val="105999"/>
                        </a:lnSpc>
                        <a:spcBef>
                          <a:spcPts val="0"/>
                        </a:spcBef>
                        <a:spcAft>
                          <a:spcPts val="0"/>
                        </a:spcAft>
                        <a:buClrTx/>
                        <a:buSzTx/>
                        <a:buFontTx/>
                        <a:buNone/>
                        <a:tabLst/>
                        <a:defRPr sz="1200"/>
                      </a:pPr>
                      <a:r>
                        <a:rPr kumimoji="1" lang="ja-JP" altLang="en-US" sz="1200" b="1" i="0" u="none" strike="noStrike" kern="1200" cap="none" spc="0" normalizeH="0" baseline="0" noProof="0" dirty="0">
                          <a:ln>
                            <a:noFill/>
                          </a:ln>
                          <a:solidFill>
                            <a:prstClr val="black"/>
                          </a:solidFill>
                          <a:effectLst/>
                          <a:uLnTx/>
                          <a:uFillTx/>
                          <a:latin typeface="+mn-ea"/>
                          <a:ea typeface="+mn-ea"/>
                          <a:cs typeface="+mn-cs"/>
                        </a:rPr>
                        <a:t>実証実験の実施・運営</a:t>
                      </a:r>
                      <a:endParaRPr kumimoji="1" lang="en-US" altLang="ja-JP" sz="1200" b="1" i="0" u="none" strike="noStrike" kern="1200" cap="none" spc="0" normalizeH="0" baseline="0" noProof="0" dirty="0">
                        <a:ln>
                          <a:noFill/>
                        </a:ln>
                        <a:solidFill>
                          <a:prstClr val="black"/>
                        </a:solidFill>
                        <a:effectLst/>
                        <a:uLnTx/>
                        <a:uFillTx/>
                        <a:latin typeface="+mn-ea"/>
                        <a:ea typeface="+mn-ea"/>
                        <a:cs typeface="+mn-cs"/>
                      </a:endParaRPr>
                    </a:p>
                    <a:p>
                      <a:pPr marL="0" marR="0" lvl="0" indent="0" algn="ctr" defTabSz="990564" rtl="0" eaLnBrk="1" fontAlgn="auto" latinLnBrk="0" hangingPunct="1">
                        <a:lnSpc>
                          <a:spcPct val="105999"/>
                        </a:lnSpc>
                        <a:spcBef>
                          <a:spcPts val="0"/>
                        </a:spcBef>
                        <a:spcAft>
                          <a:spcPts val="0"/>
                        </a:spcAft>
                        <a:buClrTx/>
                        <a:buSzTx/>
                        <a:buFontTx/>
                        <a:buNone/>
                        <a:tabLst/>
                        <a:defRPr sz="1200"/>
                      </a:pPr>
                      <a:r>
                        <a:rPr kumimoji="1" lang="ja-JP" altLang="en-US" sz="1200" b="1" i="0" u="none" strike="noStrike" kern="1200" cap="none" spc="0" normalizeH="0" baseline="0" noProof="0" dirty="0">
                          <a:ln>
                            <a:noFill/>
                          </a:ln>
                          <a:solidFill>
                            <a:prstClr val="black"/>
                          </a:solidFill>
                          <a:effectLst/>
                          <a:uLnTx/>
                          <a:uFillTx/>
                          <a:latin typeface="+mn-ea"/>
                          <a:ea typeface="+mn-ea"/>
                          <a:cs typeface="+mn-cs"/>
                        </a:rPr>
                        <a:t>効果測定及び検証</a:t>
                      </a:r>
                      <a:endParaRPr kumimoji="1" lang="en-US" altLang="ja-JP" sz="1200" b="1" i="0" u="none" strike="noStrike" kern="1200" cap="none" spc="0" normalizeH="0" baseline="0" noProof="0" dirty="0">
                        <a:ln>
                          <a:noFill/>
                        </a:ln>
                        <a:solidFill>
                          <a:prstClr val="black"/>
                        </a:solidFill>
                        <a:effectLst/>
                        <a:uLnTx/>
                        <a:uFillTx/>
                        <a:latin typeface="+mn-ea"/>
                        <a:ea typeface="+mn-ea"/>
                        <a:cs typeface="+mn-cs"/>
                      </a:endParaRPr>
                    </a:p>
                  </a:txBody>
                  <a:tcPr marL="36000" marR="36000" marT="0" marB="0" anchor="ctr" horzOverflow="overflow">
                    <a:lnL w="12700" cap="flat" cmpd="sng" algn="ctr">
                      <a:solidFill>
                        <a:schemeClr val="bg2">
                          <a:lumMod val="9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1">
                          <a:lumMod val="75000"/>
                        </a:schemeClr>
                      </a:solidFill>
                      <a:prstDash val="solid"/>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18039572"/>
                  </a:ext>
                </a:extLst>
              </a:tr>
              <a:tr h="1371686">
                <a:tc>
                  <a:txBody>
                    <a:bodyPr/>
                    <a:lstStyle/>
                    <a:p>
                      <a:pPr marL="0" marR="0" lvl="0" indent="0" algn="ctr" defTabSz="990564" rtl="0" eaLnBrk="1" fontAlgn="auto" latinLnBrk="0" hangingPunct="1">
                        <a:lnSpc>
                          <a:spcPct val="105999"/>
                        </a:lnSpc>
                        <a:spcBef>
                          <a:spcPts val="0"/>
                        </a:spcBef>
                        <a:spcAft>
                          <a:spcPts val="0"/>
                        </a:spcAft>
                        <a:buClrTx/>
                        <a:buSzTx/>
                        <a:buFontTx/>
                        <a:buNone/>
                        <a:tabLst/>
                        <a:defRPr sz="1200"/>
                      </a:pPr>
                      <a:r>
                        <a:rPr kumimoji="1" lang="ja-JP" altLang="en-US" sz="1200" b="1" i="0" u="none" strike="noStrike" kern="1200" cap="none" spc="0" normalizeH="0" baseline="0" noProof="0" dirty="0">
                          <a:ln>
                            <a:noFill/>
                          </a:ln>
                          <a:solidFill>
                            <a:prstClr val="black"/>
                          </a:solidFill>
                          <a:effectLst/>
                          <a:uLnTx/>
                          <a:uFillTx/>
                          <a:latin typeface="+mn-ea"/>
                          <a:ea typeface="+mn-ea"/>
                          <a:cs typeface="+mn-cs"/>
                        </a:rPr>
                        <a:t>取りまとめ</a:t>
                      </a:r>
                      <a:endParaRPr kumimoji="1" lang="en-US" altLang="ja-JP" sz="1200" b="1" i="0" u="none" strike="noStrike" kern="1200" cap="none" spc="0" normalizeH="0" baseline="0" noProof="0" dirty="0">
                        <a:ln>
                          <a:noFill/>
                        </a:ln>
                        <a:solidFill>
                          <a:prstClr val="black"/>
                        </a:solidFill>
                        <a:effectLst/>
                        <a:uLnTx/>
                        <a:uFillTx/>
                        <a:latin typeface="+mn-ea"/>
                        <a:ea typeface="+mn-ea"/>
                        <a:cs typeface="+mn-cs"/>
                      </a:endParaRPr>
                    </a:p>
                    <a:p>
                      <a:pPr marL="0" marR="0" lvl="0" indent="0" algn="ctr" defTabSz="990564" rtl="0" eaLnBrk="1" fontAlgn="auto" latinLnBrk="0" hangingPunct="1">
                        <a:lnSpc>
                          <a:spcPct val="105999"/>
                        </a:lnSpc>
                        <a:spcBef>
                          <a:spcPts val="0"/>
                        </a:spcBef>
                        <a:spcAft>
                          <a:spcPts val="0"/>
                        </a:spcAft>
                        <a:buClrTx/>
                        <a:buSzTx/>
                        <a:buFontTx/>
                        <a:buNone/>
                        <a:tabLst/>
                        <a:defRPr sz="1200"/>
                      </a:pPr>
                      <a:r>
                        <a:rPr kumimoji="1" lang="ja-JP" altLang="en-US" sz="1200" b="1" i="0" u="none" strike="noStrike" kern="1200" cap="none" spc="0" normalizeH="0" baseline="0" noProof="0" dirty="0">
                          <a:ln>
                            <a:noFill/>
                          </a:ln>
                          <a:solidFill>
                            <a:prstClr val="black"/>
                          </a:solidFill>
                          <a:effectLst/>
                          <a:uLnTx/>
                          <a:uFillTx/>
                          <a:latin typeface="+mn-ea"/>
                          <a:ea typeface="+mn-ea"/>
                          <a:cs typeface="+mn-cs"/>
                        </a:rPr>
                        <a:t>基礎資料・課題の整理</a:t>
                      </a:r>
                      <a:endParaRPr kumimoji="1" lang="en-US" altLang="ja-JP" sz="1200" b="1" i="0" u="none" strike="noStrike" kern="1200" cap="none" spc="0" normalizeH="0" baseline="0" noProof="0" dirty="0">
                        <a:ln>
                          <a:noFill/>
                        </a:ln>
                        <a:solidFill>
                          <a:prstClr val="black"/>
                        </a:solidFill>
                        <a:effectLst/>
                        <a:uLnTx/>
                        <a:uFillTx/>
                        <a:latin typeface="+mn-ea"/>
                        <a:ea typeface="+mn-ea"/>
                        <a:cs typeface="+mn-cs"/>
                      </a:endParaRPr>
                    </a:p>
                  </a:txBody>
                  <a:tcPr marL="36000" marR="36000" marT="0" marB="0" anchor="ctr" horzOverflow="overflow">
                    <a:lnL w="12700" cap="flat" cmpd="sng" algn="ctr">
                      <a:solidFill>
                        <a:schemeClr val="bg2">
                          <a:lumMod val="90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1">
                          <a:lumMod val="75000"/>
                        </a:schemeClr>
                      </a:solidFill>
                      <a:prstDash val="solid"/>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5999"/>
                        </a:lnSpc>
                        <a:defRPr sz="1200"/>
                      </a:pPr>
                      <a:endParaRPr lang="en-US" sz="1200" dirty="0">
                        <a:latin typeface="+mn-ea"/>
                        <a:ea typeface="+mn-ea"/>
                      </a:endParaRPr>
                    </a:p>
                  </a:txBody>
                  <a:tcPr marL="36000" marR="36000" marT="0" marB="0" anchor="ctr" horzOverflow="overflow">
                    <a:lnL w="12700" cap="flat" cmpd="sng" algn="ctr">
                      <a:solidFill>
                        <a:schemeClr val="bg2"/>
                      </a:solidFill>
                      <a:prstDash val="sysDash"/>
                      <a:round/>
                      <a:headEnd type="none" w="med" len="med"/>
                      <a:tailEnd type="none" w="med" len="med"/>
                    </a:lnL>
                    <a:lnR w="12700" cap="flat" cmpd="sng" algn="ctr">
                      <a:solidFill>
                        <a:schemeClr val="bg2"/>
                      </a:solidFill>
                      <a:prstDash val="sysDash"/>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9583488"/>
                  </a:ext>
                </a:extLst>
              </a:tr>
            </a:tbl>
          </a:graphicData>
        </a:graphic>
      </p:graphicFrame>
      <p:sp>
        <p:nvSpPr>
          <p:cNvPr id="8" name="ホームベース 20">
            <a:extLst>
              <a:ext uri="{FF2B5EF4-FFF2-40B4-BE49-F238E27FC236}">
                <a16:creationId xmlns:a16="http://schemas.microsoft.com/office/drawing/2014/main" id="{DD9882A1-0ECE-91A3-4AE7-65A0FD864DF5}"/>
              </a:ext>
            </a:extLst>
          </p:cNvPr>
          <p:cNvSpPr/>
          <p:nvPr/>
        </p:nvSpPr>
        <p:spPr bwMode="gray">
          <a:xfrm>
            <a:off x="2219751" y="2101081"/>
            <a:ext cx="1140644" cy="412724"/>
          </a:xfrm>
          <a:prstGeom prst="homePlate">
            <a:avLst>
              <a:gd name="adj" fmla="val 24165"/>
            </a:avLst>
          </a:prstGeom>
          <a:solidFill>
            <a:schemeClr val="bg1">
              <a:lumMod val="95000"/>
            </a:schemeClr>
          </a:solidFill>
          <a:ln w="9525">
            <a:solidFill>
              <a:srgbClr val="A7A8AA"/>
            </a:solidFill>
            <a:miter lim="800000"/>
            <a:headEnd/>
            <a:tailEnd/>
          </a:ln>
          <a:effectLst>
            <a:outerShdw blurRad="50800" dist="38100" dir="8100000" algn="tr" rotWithShape="0">
              <a:prstClr val="black">
                <a:alpha val="40000"/>
              </a:prstClr>
            </a:outerShdw>
          </a:effectLst>
        </p:spPr>
        <p:txBody>
          <a:bodyPr wrap="none" lIns="72000" tIns="72000" rIns="72000" bIns="72000" rtlCol="0" anchor="ctr"/>
          <a:lstStyle/>
          <a:p>
            <a:pPr marL="0" marR="0" lvl="0" indent="0" algn="ctr" defTabSz="762000" eaLnBrk="0" fontAlgn="auto" latinLnBrk="0" hangingPunct="0">
              <a:lnSpc>
                <a:spcPct val="100000"/>
              </a:lnSpc>
              <a:spcBef>
                <a:spcPts val="0"/>
              </a:spcBef>
              <a:spcAft>
                <a:spcPts val="0"/>
              </a:spcAft>
              <a:buClrTx/>
              <a:buSzTx/>
              <a:buFontTx/>
              <a:buNone/>
              <a:tabLst/>
              <a:defRPr/>
            </a:pPr>
            <a:r>
              <a:rPr kumimoji="1" lang="ja-JP" altLang="en-US" sz="1050" kern="0" dirty="0">
                <a:solidFill>
                  <a:prstClr val="black"/>
                </a:solidFill>
              </a:rPr>
              <a:t>例）モニターの確保</a:t>
            </a:r>
            <a:endParaRPr kumimoji="1" lang="en-US" altLang="ja-JP" sz="1050" kern="0" dirty="0">
              <a:solidFill>
                <a:prstClr val="black"/>
              </a:solidFill>
            </a:endParaRPr>
          </a:p>
        </p:txBody>
      </p:sp>
      <p:sp>
        <p:nvSpPr>
          <p:cNvPr id="9" name="ホームベース 20">
            <a:extLst>
              <a:ext uri="{FF2B5EF4-FFF2-40B4-BE49-F238E27FC236}">
                <a16:creationId xmlns:a16="http://schemas.microsoft.com/office/drawing/2014/main" id="{A5F824B3-27AE-8323-76AD-61CA2D08668D}"/>
              </a:ext>
            </a:extLst>
          </p:cNvPr>
          <p:cNvSpPr/>
          <p:nvPr/>
        </p:nvSpPr>
        <p:spPr bwMode="gray">
          <a:xfrm>
            <a:off x="7613044" y="3702342"/>
            <a:ext cx="968995" cy="1119361"/>
          </a:xfrm>
          <a:prstGeom prst="homePlate">
            <a:avLst>
              <a:gd name="adj" fmla="val 24165"/>
            </a:avLst>
          </a:prstGeom>
          <a:solidFill>
            <a:srgbClr val="F2F2F2"/>
          </a:solidFill>
          <a:ln w="9525">
            <a:solidFill>
              <a:srgbClr val="A7A8AA"/>
            </a:solidFill>
            <a:miter lim="800000"/>
            <a:headEnd/>
            <a:tailEnd/>
          </a:ln>
          <a:effectLst>
            <a:outerShdw blurRad="50800" dist="38100" dir="8100000" algn="tr" rotWithShape="0">
              <a:prstClr val="black">
                <a:alpha val="40000"/>
              </a:prstClr>
            </a:outerShdw>
          </a:effectLst>
        </p:spPr>
        <p:txBody>
          <a:bodyPr wrap="none" lIns="72000" tIns="72000" rIns="72000" bIns="72000" rtlCol="0" anchor="ctr"/>
          <a:lstStyle/>
          <a:p>
            <a:pPr marL="0" marR="0" lvl="0" indent="0" algn="ctr" defTabSz="762000" eaLnBrk="0" fontAlgn="auto" latinLnBrk="0" hangingPunct="0">
              <a:lnSpc>
                <a:spcPct val="100000"/>
              </a:lnSpc>
              <a:spcBef>
                <a:spcPts val="0"/>
              </a:spcBef>
              <a:spcAft>
                <a:spcPts val="0"/>
              </a:spcAft>
              <a:buClrTx/>
              <a:buSzTx/>
              <a:buFontTx/>
              <a:buNone/>
              <a:tabLst/>
              <a:defRPr/>
            </a:pPr>
            <a:r>
              <a:rPr kumimoji="1" lang="ja-JP" altLang="en-US" sz="1200" kern="0" dirty="0">
                <a:solidFill>
                  <a:prstClr val="black"/>
                </a:solidFill>
              </a:rPr>
              <a:t>例）</a:t>
            </a:r>
            <a:endParaRPr kumimoji="1" lang="en-US" altLang="ja-JP" sz="1200" kern="0" dirty="0">
              <a:solidFill>
                <a:prstClr val="black"/>
              </a:solidFill>
            </a:endParaRPr>
          </a:p>
          <a:p>
            <a:pPr marL="0" marR="0" lvl="0" indent="0" algn="ctr" defTabSz="762000" eaLnBrk="0" fontAlgn="auto" latinLnBrk="0" hangingPunct="0">
              <a:lnSpc>
                <a:spcPct val="100000"/>
              </a:lnSpc>
              <a:spcBef>
                <a:spcPts val="0"/>
              </a:spcBef>
              <a:spcAft>
                <a:spcPts val="0"/>
              </a:spcAft>
              <a:buClrTx/>
              <a:buSzTx/>
              <a:buFontTx/>
              <a:buNone/>
              <a:tabLst/>
              <a:defRPr/>
            </a:pPr>
            <a:r>
              <a:rPr kumimoji="1" lang="ja-JP" altLang="en-US" sz="1200" kern="0" dirty="0">
                <a:solidFill>
                  <a:prstClr val="black"/>
                </a:solidFill>
              </a:rPr>
              <a:t>検証結果</a:t>
            </a:r>
            <a:endParaRPr kumimoji="1" lang="en-US" altLang="ja-JP" sz="1200" kern="0" dirty="0">
              <a:solidFill>
                <a:prstClr val="black"/>
              </a:solidFill>
            </a:endParaRPr>
          </a:p>
          <a:p>
            <a:pPr marL="0" marR="0" lvl="0" indent="0" algn="ctr" defTabSz="762000" eaLnBrk="0" fontAlgn="auto" latinLnBrk="0" hangingPunct="0">
              <a:lnSpc>
                <a:spcPct val="100000"/>
              </a:lnSpc>
              <a:spcBef>
                <a:spcPts val="0"/>
              </a:spcBef>
              <a:spcAft>
                <a:spcPts val="0"/>
              </a:spcAft>
              <a:buClrTx/>
              <a:buSzTx/>
              <a:buFontTx/>
              <a:buNone/>
              <a:tabLst/>
              <a:defRPr/>
            </a:pPr>
            <a:r>
              <a:rPr kumimoji="1" lang="ja-JP" altLang="en-US" sz="1200" kern="0" dirty="0">
                <a:solidFill>
                  <a:prstClr val="black"/>
                </a:solidFill>
              </a:rPr>
              <a:t>集計・分析</a:t>
            </a:r>
            <a:endParaRPr kumimoji="1" lang="en-US" altLang="ja-JP" sz="1200" kern="0" dirty="0">
              <a:solidFill>
                <a:prstClr val="black"/>
              </a:solidFill>
            </a:endParaRPr>
          </a:p>
        </p:txBody>
      </p:sp>
      <p:sp>
        <p:nvSpPr>
          <p:cNvPr id="10" name="ホームベース 20">
            <a:extLst>
              <a:ext uri="{FF2B5EF4-FFF2-40B4-BE49-F238E27FC236}">
                <a16:creationId xmlns:a16="http://schemas.microsoft.com/office/drawing/2014/main" id="{062DE568-BBCD-2DC2-BAF9-095717148186}"/>
              </a:ext>
            </a:extLst>
          </p:cNvPr>
          <p:cNvSpPr/>
          <p:nvPr/>
        </p:nvSpPr>
        <p:spPr bwMode="gray">
          <a:xfrm>
            <a:off x="7974824" y="5728251"/>
            <a:ext cx="1214430" cy="412724"/>
          </a:xfrm>
          <a:prstGeom prst="homePlate">
            <a:avLst>
              <a:gd name="adj" fmla="val 24165"/>
            </a:avLst>
          </a:prstGeom>
          <a:solidFill>
            <a:schemeClr val="bg1">
              <a:lumMod val="95000"/>
            </a:schemeClr>
          </a:solidFill>
          <a:ln w="9525">
            <a:solidFill>
              <a:srgbClr val="A7A8AA"/>
            </a:solidFill>
            <a:miter lim="800000"/>
            <a:headEnd/>
            <a:tailEnd/>
          </a:ln>
          <a:effectLst>
            <a:outerShdw blurRad="50800" dist="38100" dir="8100000" algn="tr" rotWithShape="0">
              <a:prstClr val="black">
                <a:alpha val="40000"/>
              </a:prstClr>
            </a:outerShdw>
          </a:effectLst>
        </p:spPr>
        <p:txBody>
          <a:bodyPr wrap="none" lIns="72000" tIns="72000" rIns="72000" bIns="72000" rtlCol="0" anchor="ctr"/>
          <a:lstStyle/>
          <a:p>
            <a:pPr marL="0" marR="0" lvl="0" indent="0" algn="ctr" defTabSz="762000" eaLnBrk="0" fontAlgn="auto" latinLnBrk="0" hangingPunct="0">
              <a:lnSpc>
                <a:spcPct val="100000"/>
              </a:lnSpc>
              <a:spcBef>
                <a:spcPts val="0"/>
              </a:spcBef>
              <a:spcAft>
                <a:spcPts val="0"/>
              </a:spcAft>
              <a:buClrTx/>
              <a:buSzTx/>
              <a:buFontTx/>
              <a:buNone/>
              <a:tabLst/>
              <a:defRPr/>
            </a:pPr>
            <a:r>
              <a:rPr kumimoji="1" lang="ja-JP" altLang="en-US" sz="900" kern="0" dirty="0">
                <a:solidFill>
                  <a:prstClr val="black"/>
                </a:solidFill>
              </a:rPr>
              <a:t>例）業務実施報告作成</a:t>
            </a:r>
            <a:endParaRPr kumimoji="1" lang="en-US" altLang="ja-JP" sz="900" kern="0" dirty="0">
              <a:solidFill>
                <a:prstClr val="black"/>
              </a:solidFill>
            </a:endParaRPr>
          </a:p>
        </p:txBody>
      </p:sp>
      <p:sp>
        <p:nvSpPr>
          <p:cNvPr id="12" name="ホームベース 20">
            <a:extLst>
              <a:ext uri="{FF2B5EF4-FFF2-40B4-BE49-F238E27FC236}">
                <a16:creationId xmlns:a16="http://schemas.microsoft.com/office/drawing/2014/main" id="{E55079B6-EBC9-8224-D60A-EF9F6D302E82}"/>
              </a:ext>
            </a:extLst>
          </p:cNvPr>
          <p:cNvSpPr/>
          <p:nvPr/>
        </p:nvSpPr>
        <p:spPr bwMode="gray">
          <a:xfrm>
            <a:off x="4238461" y="3791742"/>
            <a:ext cx="3189932" cy="412724"/>
          </a:xfrm>
          <a:prstGeom prst="homePlate">
            <a:avLst>
              <a:gd name="adj" fmla="val 24165"/>
            </a:avLst>
          </a:prstGeom>
          <a:solidFill>
            <a:schemeClr val="bg1">
              <a:lumMod val="95000"/>
            </a:schemeClr>
          </a:solidFill>
          <a:ln w="9525">
            <a:solidFill>
              <a:srgbClr val="A7A8AA"/>
            </a:solidFill>
            <a:miter lim="800000"/>
            <a:headEnd/>
            <a:tailEnd/>
          </a:ln>
          <a:effectLst>
            <a:outerShdw blurRad="50800" dist="38100" dir="8100000" algn="tr" rotWithShape="0">
              <a:prstClr val="black">
                <a:alpha val="40000"/>
              </a:prstClr>
            </a:outerShdw>
          </a:effectLst>
        </p:spPr>
        <p:txBody>
          <a:bodyPr wrap="none" lIns="72000" tIns="72000" rIns="72000" bIns="72000" rtlCol="0" anchor="ctr"/>
          <a:lstStyle/>
          <a:p>
            <a:pPr marL="0" marR="0" lvl="0" indent="0" algn="ctr" defTabSz="762000" eaLnBrk="0" fontAlgn="auto" latinLnBrk="0" hangingPunct="0">
              <a:lnSpc>
                <a:spcPct val="100000"/>
              </a:lnSpc>
              <a:spcBef>
                <a:spcPts val="0"/>
              </a:spcBef>
              <a:spcAft>
                <a:spcPts val="0"/>
              </a:spcAft>
              <a:buClrTx/>
              <a:buSzTx/>
              <a:buFontTx/>
              <a:buNone/>
              <a:tabLst/>
              <a:defRPr/>
            </a:pPr>
            <a:r>
              <a:rPr kumimoji="1" lang="ja-JP" altLang="en-US" sz="1200" kern="0" dirty="0">
                <a:solidFill>
                  <a:prstClr val="black"/>
                </a:solidFill>
              </a:rPr>
              <a:t>例）利用者アンケートの実施</a:t>
            </a:r>
            <a:endParaRPr kumimoji="1" lang="en-US" altLang="ja-JP" sz="1200" kern="0" dirty="0">
              <a:solidFill>
                <a:prstClr val="black"/>
              </a:solidFill>
            </a:endParaRPr>
          </a:p>
        </p:txBody>
      </p:sp>
      <p:sp>
        <p:nvSpPr>
          <p:cNvPr id="13" name="ホームベース 20">
            <a:extLst>
              <a:ext uri="{FF2B5EF4-FFF2-40B4-BE49-F238E27FC236}">
                <a16:creationId xmlns:a16="http://schemas.microsoft.com/office/drawing/2014/main" id="{D2FB7584-C3E2-86E4-F784-2A23D786EBCA}"/>
              </a:ext>
            </a:extLst>
          </p:cNvPr>
          <p:cNvSpPr/>
          <p:nvPr/>
        </p:nvSpPr>
        <p:spPr bwMode="gray">
          <a:xfrm>
            <a:off x="2569939" y="2659139"/>
            <a:ext cx="1140305" cy="412724"/>
          </a:xfrm>
          <a:prstGeom prst="homePlate">
            <a:avLst>
              <a:gd name="adj" fmla="val 24165"/>
            </a:avLst>
          </a:prstGeom>
          <a:solidFill>
            <a:schemeClr val="bg1">
              <a:lumMod val="95000"/>
            </a:schemeClr>
          </a:solidFill>
          <a:ln w="9525">
            <a:solidFill>
              <a:srgbClr val="A7A8AA"/>
            </a:solidFill>
            <a:miter lim="800000"/>
            <a:headEnd/>
            <a:tailEnd/>
          </a:ln>
          <a:effectLst>
            <a:outerShdw blurRad="50800" dist="38100" dir="8100000" algn="tr" rotWithShape="0">
              <a:prstClr val="black">
                <a:alpha val="40000"/>
              </a:prstClr>
            </a:outerShdw>
          </a:effectLst>
        </p:spPr>
        <p:txBody>
          <a:bodyPr wrap="none" lIns="72000" tIns="72000" rIns="72000" bIns="72000" rtlCol="0" anchor="ctr"/>
          <a:lstStyle/>
          <a:p>
            <a:pPr marL="0" marR="0" lvl="0" indent="0" algn="ctr" defTabSz="762000" eaLnBrk="0" fontAlgn="auto" latinLnBrk="0" hangingPunct="0">
              <a:lnSpc>
                <a:spcPct val="100000"/>
              </a:lnSpc>
              <a:spcBef>
                <a:spcPts val="0"/>
              </a:spcBef>
              <a:spcAft>
                <a:spcPts val="0"/>
              </a:spcAft>
              <a:buClrTx/>
              <a:buSzTx/>
              <a:buFontTx/>
              <a:buNone/>
              <a:tabLst/>
              <a:defRPr/>
            </a:pPr>
            <a:r>
              <a:rPr kumimoji="1" lang="ja-JP" altLang="en-US" sz="1200" kern="0" dirty="0">
                <a:solidFill>
                  <a:prstClr val="black"/>
                </a:solidFill>
              </a:rPr>
              <a:t>●●●</a:t>
            </a:r>
            <a:endParaRPr kumimoji="1" lang="en-US" altLang="ja-JP" sz="1200" kern="0" dirty="0">
              <a:solidFill>
                <a:prstClr val="black"/>
              </a:solidFill>
            </a:endParaRPr>
          </a:p>
        </p:txBody>
      </p:sp>
      <p:sp>
        <p:nvSpPr>
          <p:cNvPr id="15" name="ホームベース 20">
            <a:extLst>
              <a:ext uri="{FF2B5EF4-FFF2-40B4-BE49-F238E27FC236}">
                <a16:creationId xmlns:a16="http://schemas.microsoft.com/office/drawing/2014/main" id="{847C2C46-0D4F-F606-70AF-2E49F2B1EB6B}"/>
              </a:ext>
            </a:extLst>
          </p:cNvPr>
          <p:cNvSpPr/>
          <p:nvPr/>
        </p:nvSpPr>
        <p:spPr bwMode="gray">
          <a:xfrm>
            <a:off x="7404671" y="5085934"/>
            <a:ext cx="1140305" cy="412724"/>
          </a:xfrm>
          <a:prstGeom prst="homePlate">
            <a:avLst>
              <a:gd name="adj" fmla="val 24165"/>
            </a:avLst>
          </a:prstGeom>
          <a:solidFill>
            <a:schemeClr val="bg1">
              <a:lumMod val="95000"/>
            </a:schemeClr>
          </a:solidFill>
          <a:ln w="9525">
            <a:solidFill>
              <a:srgbClr val="A7A8AA"/>
            </a:solidFill>
            <a:miter lim="800000"/>
            <a:headEnd/>
            <a:tailEnd/>
          </a:ln>
          <a:effectLst>
            <a:outerShdw blurRad="50800" dist="38100" dir="8100000" algn="tr" rotWithShape="0">
              <a:prstClr val="black">
                <a:alpha val="40000"/>
              </a:prstClr>
            </a:outerShdw>
          </a:effectLst>
        </p:spPr>
        <p:txBody>
          <a:bodyPr wrap="none" lIns="72000" tIns="72000" rIns="72000" bIns="72000" rtlCol="0" anchor="ctr"/>
          <a:lstStyle/>
          <a:p>
            <a:pPr marL="0" marR="0" lvl="0" indent="0" algn="ctr" defTabSz="762000" eaLnBrk="0" fontAlgn="auto" latinLnBrk="0" hangingPunct="0">
              <a:lnSpc>
                <a:spcPct val="100000"/>
              </a:lnSpc>
              <a:spcBef>
                <a:spcPts val="0"/>
              </a:spcBef>
              <a:spcAft>
                <a:spcPts val="0"/>
              </a:spcAft>
              <a:buClrTx/>
              <a:buSzTx/>
              <a:buFontTx/>
              <a:buNone/>
              <a:tabLst/>
              <a:defRPr/>
            </a:pPr>
            <a:r>
              <a:rPr kumimoji="1" lang="ja-JP" altLang="en-US" sz="1200" kern="0" dirty="0">
                <a:solidFill>
                  <a:prstClr val="black"/>
                </a:solidFill>
              </a:rPr>
              <a:t>●●●</a:t>
            </a:r>
            <a:endParaRPr kumimoji="1" lang="en-US" altLang="ja-JP" sz="1200" kern="0" dirty="0">
              <a:solidFill>
                <a:prstClr val="black"/>
              </a:solidFill>
            </a:endParaRPr>
          </a:p>
        </p:txBody>
      </p:sp>
      <p:sp>
        <p:nvSpPr>
          <p:cNvPr id="16" name="ホームベース 20">
            <a:extLst>
              <a:ext uri="{FF2B5EF4-FFF2-40B4-BE49-F238E27FC236}">
                <a16:creationId xmlns:a16="http://schemas.microsoft.com/office/drawing/2014/main" id="{F8A85648-5FB9-406C-6B47-99C79120274A}"/>
              </a:ext>
            </a:extLst>
          </p:cNvPr>
          <p:cNvSpPr/>
          <p:nvPr/>
        </p:nvSpPr>
        <p:spPr bwMode="gray">
          <a:xfrm>
            <a:off x="2790073" y="3274963"/>
            <a:ext cx="4784633" cy="412724"/>
          </a:xfrm>
          <a:prstGeom prst="homePlate">
            <a:avLst>
              <a:gd name="adj" fmla="val 24165"/>
            </a:avLst>
          </a:prstGeom>
          <a:solidFill>
            <a:schemeClr val="bg1">
              <a:lumMod val="95000"/>
            </a:schemeClr>
          </a:solidFill>
          <a:ln w="9525">
            <a:solidFill>
              <a:srgbClr val="A7A8AA"/>
            </a:solidFill>
            <a:miter lim="800000"/>
            <a:headEnd/>
            <a:tailEnd/>
          </a:ln>
          <a:effectLst>
            <a:outerShdw blurRad="50800" dist="38100" dir="8100000" algn="tr" rotWithShape="0">
              <a:prstClr val="black">
                <a:alpha val="40000"/>
              </a:prstClr>
            </a:outerShdw>
          </a:effectLst>
        </p:spPr>
        <p:txBody>
          <a:bodyPr wrap="none" lIns="72000" tIns="72000" rIns="72000" bIns="72000" rtlCol="0" anchor="ctr"/>
          <a:lstStyle/>
          <a:p>
            <a:pPr marL="0" marR="0" lvl="0" indent="0" algn="ctr" defTabSz="762000" eaLnBrk="0" fontAlgn="auto" latinLnBrk="0" hangingPunct="0">
              <a:lnSpc>
                <a:spcPct val="100000"/>
              </a:lnSpc>
              <a:spcBef>
                <a:spcPts val="0"/>
              </a:spcBef>
              <a:spcAft>
                <a:spcPts val="0"/>
              </a:spcAft>
              <a:buClrTx/>
              <a:buSzTx/>
              <a:buFontTx/>
              <a:buNone/>
              <a:tabLst/>
              <a:defRPr/>
            </a:pPr>
            <a:r>
              <a:rPr kumimoji="1" lang="ja-JP" altLang="en-US" sz="1200" kern="0" dirty="0">
                <a:solidFill>
                  <a:prstClr val="black"/>
                </a:solidFill>
              </a:rPr>
              <a:t>●●●</a:t>
            </a:r>
            <a:endParaRPr kumimoji="1" lang="en-US" altLang="ja-JP" sz="1200" kern="0" dirty="0">
              <a:solidFill>
                <a:prstClr val="black"/>
              </a:solidFill>
            </a:endParaRPr>
          </a:p>
        </p:txBody>
      </p:sp>
    </p:spTree>
    <p:extLst>
      <p:ext uri="{BB962C8B-B14F-4D97-AF65-F5344CB8AC3E}">
        <p14:creationId xmlns:p14="http://schemas.microsoft.com/office/powerpoint/2010/main" val="2305273350"/>
      </p:ext>
    </p:extLst>
  </p:cSld>
  <p:clrMapOvr>
    <a:masterClrMapping/>
  </p:clrMapOvr>
</p:sld>
</file>

<file path=ppt/theme/theme1.xml><?xml version="1.0" encoding="utf-8"?>
<a:theme xmlns:a="http://schemas.openxmlformats.org/drawingml/2006/main" name="kikaku">
  <a:themeElements>
    <a:clrScheme name="青緑">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ユーザー定義 4">
      <a:majorFont>
        <a:latin typeface="Aptos"/>
        <a:ea typeface="Yu Gothic UI"/>
        <a:cs typeface=""/>
      </a:majorFont>
      <a:minorFont>
        <a:latin typeface="Aptos"/>
        <a:ea typeface="Yu Gothic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rgbClr val="BBBCBC"/>
        </a:solidFill>
        <a:ln w="12700" algn="ctr">
          <a:solidFill>
            <a:srgbClr val="BBBCBC"/>
          </a:solidFill>
          <a:miter lim="800000"/>
          <a:headEnd/>
          <a:tailEnd/>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marL="0" marR="0" indent="0" algn="ctr"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kumimoji="1" sz="1200" b="0" i="0" u="none" strike="noStrike" kern="1200" cap="none" spc="0" normalizeH="0" baseline="0" noProof="0" dirty="0" smtClean="0">
            <a:ln>
              <a:noFill/>
            </a:ln>
            <a:solidFill>
              <a:prstClr val="black"/>
            </a:solidFill>
            <a:effectLst/>
            <a:uLnTx/>
            <a:uFillTx/>
            <a:latin typeface="+mn-lt"/>
            <a:ea typeface="+mn-ea"/>
            <a:cs typeface="+mn-cs"/>
          </a:defRPr>
        </a:defPPr>
      </a:lstStyle>
    </a:spDef>
    <a:lnDef>
      <a:spPr bwMode="gray">
        <a:ln w="1270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none" lIns="0" tIns="0" rIns="0" bIns="0" rtlCol="0">
        <a:spAutoFit/>
      </a:bodyPr>
      <a:lstStyle>
        <a:defPPr marL="0" marR="0" indent="0" algn="l" defTabSz="990564" rtl="0" eaLnBrk="1" fontAlgn="auto" latinLnBrk="0" hangingPunct="1">
          <a:lnSpc>
            <a:spcPct val="100000"/>
          </a:lnSpc>
          <a:spcBef>
            <a:spcPts val="0"/>
          </a:spcBef>
          <a:spcAft>
            <a:spcPts val="0"/>
          </a:spcAft>
          <a:buClrTx/>
          <a:buSzPct val="100000"/>
          <a:buFont typeface="Wingdings" panose="05000000000000000000" pitchFamily="2" charset="2"/>
          <a:buNone/>
          <a:tabLst/>
          <a:defRPr kumimoji="1" sz="1200" b="0" i="0" u="none" strike="noStrike" kern="1200" cap="none" spc="0" normalizeH="0" baseline="0" noProof="0" dirty="0" smtClean="0">
            <a:ln>
              <a:noFill/>
            </a:ln>
            <a:solidFill>
              <a:prstClr val="black"/>
            </a:solidFill>
            <a:effectLst/>
            <a:uLnTx/>
            <a:uFillTx/>
            <a:latin typeface="+mn-lt"/>
            <a:ea typeface="+mn-ea"/>
            <a:cs typeface="+mn-cs"/>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T Template_A4_J.pptx" id="{A322A4CF-329E-44C5-BFCF-BDBFC8CD376B}" vid="{BA7E0DC6-74BA-4FCF-93FA-186C8C23C441}"/>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6FED042CFCD5F499DD8DEF359070452" ma:contentTypeVersion="12" ma:contentTypeDescription="Create a new document." ma:contentTypeScope="" ma:versionID="d1a0be9e25dc06a345df5f3a26464567">
  <xsd:schema xmlns:xsd="http://www.w3.org/2001/XMLSchema" xmlns:xs="http://www.w3.org/2001/XMLSchema" xmlns:p="http://schemas.microsoft.com/office/2006/metadata/properties" xmlns:ns2="0cb5573e-2613-4862-b9ee-fe043218114b" xmlns:ns3="a58e5e6a-533d-49b0-b91e-35eb69fc6d13" targetNamespace="http://schemas.microsoft.com/office/2006/metadata/properties" ma:root="true" ma:fieldsID="e8df350abd78fda0ed8d98d65e77e916" ns2:_="" ns3:_="">
    <xsd:import namespace="0cb5573e-2613-4862-b9ee-fe043218114b"/>
    <xsd:import namespace="a58e5e6a-533d-49b0-b91e-35eb69fc6d1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b5573e-2613-4862-b9ee-fe04321811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98d900d-0589-4081-96eb-513de833a50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58e5e6a-533d-49b0-b91e-35eb69fc6d1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c54096d-64a5-4c3c-93c7-3be80e3e48c8}" ma:internalName="TaxCatchAll" ma:showField="CatchAllData" ma:web="a58e5e6a-533d-49b0-b91e-35eb69fc6d1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58e5e6a-533d-49b0-b91e-35eb69fc6d13" xsi:nil="true"/>
    <lcf76f155ced4ddcb4097134ff3c332f xmlns="0cb5573e-2613-4862-b9ee-fe043218114b">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D1DC3A-EC4F-4BDF-8B85-EE5C4A25B8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b5573e-2613-4862-b9ee-fe043218114b"/>
    <ds:schemaRef ds:uri="a58e5e6a-533d-49b0-b91e-35eb69fc6d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5578D7-A8BF-4B15-ABE7-C6438858C7A4}">
  <ds:schemaRefs>
    <ds:schemaRef ds:uri="http://purl.org/dc/terms/"/>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a58e5e6a-533d-49b0-b91e-35eb69fc6d13"/>
    <ds:schemaRef ds:uri="0cb5573e-2613-4862-b9ee-fe043218114b"/>
    <ds:schemaRef ds:uri="http://www.w3.org/XML/1998/namespace"/>
  </ds:schemaRefs>
</ds:datastoreItem>
</file>

<file path=customXml/itemProps3.xml><?xml version="1.0" encoding="utf-8"?>
<ds:datastoreItem xmlns:ds="http://schemas.openxmlformats.org/officeDocument/2006/customXml" ds:itemID="{AD2260B1-FD00-462A-AD33-92C19B4766C2}">
  <ds:schemaRefs>
    <ds:schemaRef ds:uri="http://schemas.microsoft.com/sharepoint/v3/contenttype/forms"/>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2512</TotalTime>
  <Words>1251</Words>
  <Application>Microsoft Office PowerPoint</Application>
  <PresentationFormat>A4 210 x 297 mm</PresentationFormat>
  <Paragraphs>169</Paragraphs>
  <Slides>10</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10</vt:i4>
      </vt:variant>
    </vt:vector>
  </HeadingPairs>
  <TitlesOfParts>
    <vt:vector size="19" baseType="lpstr">
      <vt:lpstr>Meiryo UI</vt:lpstr>
      <vt:lpstr>Yu Gothic UI</vt:lpstr>
      <vt:lpstr>游ゴシック</vt:lpstr>
      <vt:lpstr>Aptos</vt:lpstr>
      <vt:lpstr>Arial</vt:lpstr>
      <vt:lpstr>Calibri</vt:lpstr>
      <vt:lpstr>Verdana</vt:lpstr>
      <vt:lpstr>Wingdings</vt:lpstr>
      <vt:lpstr>kikaku</vt:lpstr>
      <vt:lpstr>PowerPoint プレゼンテーション</vt:lpstr>
      <vt:lpstr>実証実験プロジェクトの概要</vt:lpstr>
      <vt:lpstr>2．実証実験プロジェクトのサービス内容①</vt:lpstr>
      <vt:lpstr>2．実証実験プロジェクトのサービス内容②</vt:lpstr>
      <vt:lpstr>3．実証実験プロジェクトのサービス内容（スキーム図）</vt:lpstr>
      <vt:lpstr>４．実証実験プロジェクトの実施体制①</vt:lpstr>
      <vt:lpstr>４．実証実験プロジェクトの実施体制②</vt:lpstr>
      <vt:lpstr>5．実証実験プロジェクトの 検証項目</vt:lpstr>
      <vt:lpstr>６．スケジュール</vt:lpstr>
      <vt:lpstr>参考資料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Keisuke Tsuda (津田 圭介)</dc:creator>
  <cp:lastModifiedBy>0083184</cp:lastModifiedBy>
  <cp:revision>67</cp:revision>
  <cp:lastPrinted>2026-07-17T08:09:05Z</cp:lastPrinted>
  <dcterms:created xsi:type="dcterms:W3CDTF">2018-09-11T09:46:44Z</dcterms:created>
  <dcterms:modified xsi:type="dcterms:W3CDTF">2026-08-01T06:50:40Z</dcterms:modified>
</cp:coreProperties>
</file>