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60" r:id="rId4"/>
    <p:sldId id="257" r:id="rId5"/>
    <p:sldId id="261" r:id="rId6"/>
    <p:sldId id="259" r:id="rId7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2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821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209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194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93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0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1844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542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59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13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4804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722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4C46E-3821-4D3E-A3D0-F9EA1479E09F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51CDB-2360-49F3-AB60-DE1FFF6FBA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13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A827138-3D77-4B94-9D7C-FDB32D7A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1992" y="944557"/>
            <a:ext cx="5028016" cy="41195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1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１　研究概要（図）</a:t>
            </a:r>
          </a:p>
        </p:txBody>
      </p:sp>
      <p:sp>
        <p:nvSpPr>
          <p:cNvPr id="10" name="テキスト ボックス 6">
            <a:extLst>
              <a:ext uri="{FF2B5EF4-FFF2-40B4-BE49-F238E27FC236}">
                <a16:creationId xmlns:a16="http://schemas.microsoft.com/office/drawing/2014/main" id="{20FB07C7-77BE-4F56-AA60-18F24F177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2" y="260900"/>
            <a:ext cx="7040377" cy="50783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zh-TW" altLang="en-US" sz="9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沖縄先端医療技術基盤形成促進事業（研究高度化事業）補助金</a:t>
            </a:r>
            <a:endParaRPr lang="en-US" altLang="zh-TW" sz="9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研究テーマ名：「　　　　　　」　研究ステージ：「　　　　　　」</a:t>
            </a:r>
            <a:endParaRPr lang="en-US" altLang="ja-JP" sz="9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所属機関名　及び　役職・氏名：</a:t>
            </a:r>
            <a:endParaRPr lang="en-US" altLang="ja-JP" sz="9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DA8975C-7D43-4A7C-A219-C3D7621E02E6}"/>
              </a:ext>
            </a:extLst>
          </p:cNvPr>
          <p:cNvSpPr txBox="1"/>
          <p:nvPr/>
        </p:nvSpPr>
        <p:spPr>
          <a:xfrm>
            <a:off x="785812" y="2112770"/>
            <a:ext cx="3120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研究概要を図示してください。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ja-JP" altLang="en-US" sz="900" i="1" dirty="0">
                <a:solidFill>
                  <a:srgbClr val="FF0000"/>
                </a:solidFill>
              </a:rPr>
              <a:t>　　（１ページ以内）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補助事業提案書（様式２）の１⑴及び１⑵に対応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記入時は赤字部分は削除してください。</a:t>
            </a:r>
            <a:endParaRPr lang="en-US" altLang="ja-JP" sz="900" i="1" dirty="0">
              <a:solidFill>
                <a:srgbClr val="FF0000"/>
              </a:solidFill>
            </a:endParaRPr>
          </a:p>
        </p:txBody>
      </p:sp>
      <p:sp>
        <p:nvSpPr>
          <p:cNvPr id="3" name="テキスト ボックス 6">
            <a:extLst>
              <a:ext uri="{FF2B5EF4-FFF2-40B4-BE49-F238E27FC236}">
                <a16:creationId xmlns:a16="http://schemas.microsoft.com/office/drawing/2014/main" id="{B7771A10-CC16-485A-6595-C7A0C3553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8189" y="260900"/>
            <a:ext cx="572341" cy="2308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様式８</a:t>
            </a:r>
            <a:endParaRPr lang="en-US" altLang="ja-JP" sz="9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7321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A827138-3D77-4B94-9D7C-FDB32D7A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174" y="305284"/>
            <a:ext cx="5028016" cy="41195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1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２　研究内容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072A4C2-214E-4413-8975-5D218C3A8937}"/>
              </a:ext>
            </a:extLst>
          </p:cNvPr>
          <p:cNvSpPr/>
          <p:nvPr/>
        </p:nvSpPr>
        <p:spPr>
          <a:xfrm>
            <a:off x="565342" y="1004580"/>
            <a:ext cx="3429000" cy="3000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50" dirty="0"/>
              <a:t>①個別の研究開発の内容</a:t>
            </a:r>
            <a:endParaRPr lang="en-US" altLang="ja-JP" sz="135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8373CAB-E62A-0137-7E20-2B9246DD8C18}"/>
              </a:ext>
            </a:extLst>
          </p:cNvPr>
          <p:cNvSpPr txBox="1"/>
          <p:nvPr/>
        </p:nvSpPr>
        <p:spPr>
          <a:xfrm>
            <a:off x="565342" y="1467387"/>
            <a:ext cx="4935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個別の研究開発の内容を記載してください。（ページ数は適宜追加してください）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</a:t>
            </a:r>
            <a:r>
              <a:rPr lang="ja-JP" altLang="en-US" sz="900" dirty="0">
                <a:solidFill>
                  <a:srgbClr val="FF0000"/>
                </a:solidFill>
              </a:rPr>
              <a:t>適宜、図・グラフ・写真等を挿入してください</a:t>
            </a:r>
            <a:endParaRPr lang="en-US" altLang="ja-JP" sz="900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補助事業提案書（様式２）の１⑶に対応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記入時は赤字部分は削除してください。</a:t>
            </a:r>
            <a:endParaRPr lang="en-US" altLang="ja-JP" sz="9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5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A827138-3D77-4B94-9D7C-FDB32D7A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6757" y="385407"/>
            <a:ext cx="5028016" cy="41195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1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２　研究内容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072A4C2-214E-4413-8975-5D218C3A8937}"/>
              </a:ext>
            </a:extLst>
          </p:cNvPr>
          <p:cNvSpPr/>
          <p:nvPr/>
        </p:nvSpPr>
        <p:spPr>
          <a:xfrm>
            <a:off x="626302" y="1068493"/>
            <a:ext cx="3429000" cy="3000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50" dirty="0"/>
              <a:t>②社会実装までの計画のイメージ</a:t>
            </a:r>
            <a:endParaRPr lang="en-US" altLang="ja-JP" sz="135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495C1F6-FD65-DB01-1B0C-A1FAFE906932}"/>
              </a:ext>
            </a:extLst>
          </p:cNvPr>
          <p:cNvSpPr txBox="1"/>
          <p:nvPr/>
        </p:nvSpPr>
        <p:spPr>
          <a:xfrm>
            <a:off x="620348" y="1398667"/>
            <a:ext cx="5480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社会実装までの計画のイメージを記載してください。（ページ数は適宜追加してください）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</a:t>
            </a:r>
            <a:r>
              <a:rPr lang="ja-JP" altLang="en-US" sz="900" dirty="0">
                <a:solidFill>
                  <a:srgbClr val="FF0000"/>
                </a:solidFill>
              </a:rPr>
              <a:t>適宜、図・グラフ・写真等を挿入してください</a:t>
            </a:r>
            <a:endParaRPr lang="en-US" altLang="ja-JP" sz="900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補助事業提案書（様式２）の１⑷に対応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記入時は赤字部分は削除してください。</a:t>
            </a:r>
            <a:endParaRPr lang="en-US" altLang="ja-JP" sz="9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392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A827138-3D77-4B94-9D7C-FDB32D7A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880" y="307030"/>
            <a:ext cx="5028016" cy="41195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1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３　事業実施体制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ED7100-B542-1E8E-F841-C39DBA554667}"/>
              </a:ext>
            </a:extLst>
          </p:cNvPr>
          <p:cNvSpPr txBox="1"/>
          <p:nvPr/>
        </p:nvSpPr>
        <p:spPr>
          <a:xfrm>
            <a:off x="530317" y="1114575"/>
            <a:ext cx="6973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事業実施体制記載してください。（ページ数は適宜追加してください）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</a:t>
            </a:r>
            <a:r>
              <a:rPr lang="ja-JP" altLang="en-US" sz="900" dirty="0">
                <a:solidFill>
                  <a:srgbClr val="FF0000"/>
                </a:solidFill>
              </a:rPr>
              <a:t>適宜、図・グラフ・写真等を挿入してください</a:t>
            </a:r>
            <a:endParaRPr lang="en-US" altLang="ja-JP" sz="900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補助事業提案書（様式２）の３に対応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記入時は赤字部分は削除してください。</a:t>
            </a:r>
            <a:endParaRPr lang="en-US" altLang="ja-JP" sz="9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853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A827138-3D77-4B94-9D7C-FDB32D7AD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4869" y="324447"/>
            <a:ext cx="5028016" cy="41195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1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４　事業予算の年度展開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0ED7100-B542-1E8E-F841-C39DBA554667}"/>
              </a:ext>
            </a:extLst>
          </p:cNvPr>
          <p:cNvSpPr txBox="1"/>
          <p:nvPr/>
        </p:nvSpPr>
        <p:spPr>
          <a:xfrm>
            <a:off x="434523" y="1149408"/>
            <a:ext cx="6973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事業予算の年度展開を記載してください。（ページ数は適宜追加してください）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</a:t>
            </a:r>
            <a:r>
              <a:rPr lang="ja-JP" altLang="en-US" sz="900" dirty="0">
                <a:solidFill>
                  <a:srgbClr val="FF0000"/>
                </a:solidFill>
              </a:rPr>
              <a:t>適宜、図・グラフ・写真等を挿入してください</a:t>
            </a:r>
            <a:endParaRPr lang="en-US" altLang="ja-JP" sz="900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補助事業提案書（様式２）の５に対応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記入時は赤字部分は削除してください。</a:t>
            </a:r>
            <a:endParaRPr lang="en-US" altLang="ja-JP" sz="9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235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704CE11-98FF-47E6-815C-0EA7F375BC28}"/>
              </a:ext>
            </a:extLst>
          </p:cNvPr>
          <p:cNvSpPr/>
          <p:nvPr/>
        </p:nvSpPr>
        <p:spPr>
          <a:xfrm>
            <a:off x="591050" y="4064247"/>
            <a:ext cx="6014809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50" dirty="0"/>
              <a:t>④沖縄県における産業振興や社会課題の解決、波及効果</a:t>
            </a:r>
            <a:endParaRPr lang="en-US" altLang="ja-JP" sz="1350" dirty="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E205D6C-E163-49E4-BA7E-44F4CB8DE321}"/>
              </a:ext>
            </a:extLst>
          </p:cNvPr>
          <p:cNvSpPr/>
          <p:nvPr/>
        </p:nvSpPr>
        <p:spPr>
          <a:xfrm>
            <a:off x="591050" y="2698217"/>
            <a:ext cx="7155224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50" dirty="0"/>
              <a:t>②新規性及び優位性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3D9F4C6-155E-4F98-BC1D-ECCE22009350}"/>
              </a:ext>
            </a:extLst>
          </p:cNvPr>
          <p:cNvSpPr/>
          <p:nvPr/>
        </p:nvSpPr>
        <p:spPr>
          <a:xfrm>
            <a:off x="591049" y="1938935"/>
            <a:ext cx="3653291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50" dirty="0"/>
              <a:t>①基盤となるニーズ及び社会実装までの展開</a:t>
            </a:r>
            <a:endParaRPr lang="en-US" altLang="ja-JP" sz="135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BD0062A-14AF-3564-257B-7AF06D5C3DC5}"/>
              </a:ext>
            </a:extLst>
          </p:cNvPr>
          <p:cNvSpPr/>
          <p:nvPr/>
        </p:nvSpPr>
        <p:spPr>
          <a:xfrm>
            <a:off x="591050" y="4777746"/>
            <a:ext cx="6014809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50" dirty="0"/>
              <a:t>⑤事業終了後の方向性</a:t>
            </a:r>
            <a:endParaRPr lang="en-US" altLang="ja-JP" sz="1350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5842208-489A-B3B5-6CCF-68B93690FA88}"/>
              </a:ext>
            </a:extLst>
          </p:cNvPr>
          <p:cNvSpPr/>
          <p:nvPr/>
        </p:nvSpPr>
        <p:spPr>
          <a:xfrm>
            <a:off x="591050" y="3378098"/>
            <a:ext cx="3429000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50" dirty="0"/>
              <a:t>③実現性</a:t>
            </a:r>
            <a:endParaRPr lang="en-US" altLang="ja-JP" sz="135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00BACE-97B1-B4EB-E578-998597C23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992" y="270402"/>
            <a:ext cx="5028016" cy="41195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 kern="12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 sz="4300">
                <a:solidFill>
                  <a:srgbClr val="5723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ill Sans MT" panose="020B0502020104020203" pitchFamily="34" charset="0"/>
                <a:ea typeface="HGｺﾞｼｯｸE" panose="020B0909000000000000" pitchFamily="49" charset="-128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ja-JP" altLang="en-US" sz="2100" dirty="0">
                <a:solidFill>
                  <a:srgbClr val="00B0F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５　本提案に係る優位性等の説明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1B23B6C-1CFD-BAF0-402C-81AB6B1426BE}"/>
              </a:ext>
            </a:extLst>
          </p:cNvPr>
          <p:cNvSpPr txBox="1"/>
          <p:nvPr/>
        </p:nvSpPr>
        <p:spPr>
          <a:xfrm>
            <a:off x="591049" y="852680"/>
            <a:ext cx="6973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本提案について、各項目に沿って優位性等を</a:t>
            </a:r>
            <a:r>
              <a:rPr lang="en-US" altLang="ja-JP" sz="900" i="1" dirty="0">
                <a:solidFill>
                  <a:srgbClr val="FF0000"/>
                </a:solidFill>
              </a:rPr>
              <a:t>PR</a:t>
            </a:r>
            <a:r>
              <a:rPr lang="ja-JP" altLang="en-US" sz="900" i="1" dirty="0">
                <a:solidFill>
                  <a:srgbClr val="FF0000"/>
                </a:solidFill>
              </a:rPr>
              <a:t>する内容を記載してください。（ページ数は適宜追加してください）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</a:t>
            </a:r>
            <a:r>
              <a:rPr lang="ja-JP" altLang="en-US" sz="900" dirty="0">
                <a:solidFill>
                  <a:srgbClr val="FF0000"/>
                </a:solidFill>
              </a:rPr>
              <a:t>適宜、図・グラフ・写真等を挿入してください</a:t>
            </a:r>
            <a:endParaRPr lang="en-US" altLang="ja-JP" sz="900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補助事業提案書（様式２）の２に対応</a:t>
            </a:r>
            <a:endParaRPr lang="en-US" altLang="ja-JP" sz="900" i="1" dirty="0">
              <a:solidFill>
                <a:srgbClr val="FF0000"/>
              </a:solidFill>
            </a:endParaRPr>
          </a:p>
          <a:p>
            <a:r>
              <a:rPr lang="en-US" altLang="ja-JP" sz="900" i="1" dirty="0">
                <a:solidFill>
                  <a:srgbClr val="FF0000"/>
                </a:solidFill>
              </a:rPr>
              <a:t>※</a:t>
            </a:r>
            <a:r>
              <a:rPr lang="ja-JP" altLang="en-US" sz="900" i="1" dirty="0">
                <a:solidFill>
                  <a:srgbClr val="FF0000"/>
                </a:solidFill>
              </a:rPr>
              <a:t>　記入時は赤字部分は削除してください。</a:t>
            </a:r>
            <a:endParaRPr lang="en-US" altLang="ja-JP" sz="9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604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190</TotalTime>
  <Words>440</Words>
  <Application>Microsoft Office PowerPoint</Application>
  <PresentationFormat>画面に合わせる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HGS創英角ｺﾞｼｯｸUB</vt:lpstr>
      <vt:lpstr>ＭＳ ゴシック</vt:lpstr>
      <vt:lpstr>Arial</vt:lpstr>
      <vt:lpstr>Calibri</vt:lpstr>
      <vt:lpstr>Calibri Light</vt:lpstr>
      <vt:lpstr>Office 2013 - 2022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垣花</dc:creator>
  <cp:lastModifiedBy>神谷　大二郎</cp:lastModifiedBy>
  <cp:revision>33</cp:revision>
  <cp:lastPrinted>2025-04-04T01:03:49Z</cp:lastPrinted>
  <dcterms:created xsi:type="dcterms:W3CDTF">2020-04-09T00:29:33Z</dcterms:created>
  <dcterms:modified xsi:type="dcterms:W3CDTF">2026-03-31T08:05:23Z</dcterms:modified>
</cp:coreProperties>
</file>