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7" r:id="rId5"/>
    <p:sldId id="261" r:id="rId6"/>
    <p:sldId id="259" r:id="rId7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0329A6-8F4B-41FD-8986-F4CFEDC39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912EF5-AFAD-42A7-8F6C-94E560B3C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D558C-F2C9-49D8-9DE9-4A1837C3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F2CC50-AFE0-4379-9493-820194CD5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CEE769-AC12-4522-9500-267B31D61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72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31D3D4-9815-422E-9D84-6EEFA98D1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D3D6F7-53B0-4F33-8C16-1126D0EA7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6A7820-20D1-4D2D-B059-6BFD2B3F9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073-3E03-4843-BE66-7FD544A44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81AB8B-2A04-42C3-ADFE-0BCC491C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16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A940A28-B0BD-4E04-A20C-F52FED550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E1C07B-564E-4285-9885-5B1BF1370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1C7CCA-2AF4-4052-957E-783E67300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821C4D-AA7F-4E10-84A8-1CC6370F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7D821-16C7-4CBF-82B6-42A6BE2DE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66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3CD71B-8ADF-4405-8C2F-6DE1334A8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9F07A3-2C0D-4EA1-A01C-2D2459C48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ADEB32-7290-45D9-9D1F-A115F827D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FA9E1A-1D00-4A31-8F54-3D4A1626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824376-D360-40CC-88C0-578CD0EE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34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7628B4-3618-42C5-AED5-77AEC6EAA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5CC922-000F-438D-BA3D-8884D9E37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BA4582-1F46-455E-A7B2-F48E4EB1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4E7826-1EF4-4063-BCEE-8C6EC2D52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E2E533-9CA3-4D5E-887A-F782303E4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8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993CB8-07A3-438B-9003-F12C49899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7FB6D3-D29C-4F2A-B198-A5C59111A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5FBFC3-AA9B-4FB0-96B9-4BDA1A615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59A21C-CF38-4F0D-9ED8-5F2E00BB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9D0C49-96A6-4A48-A53D-03E1BD0C9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156D57-D5BD-4308-997D-8654020C7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1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D149-18D9-41A8-B86F-3D09D77D7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674E36-22FE-4606-96CB-E33B1411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95C4EC-39B0-483F-B9F6-A5D525B70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5BE619-49BF-49CF-8F73-C8B7E5023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F8CDD5-CEE2-49A1-8A4D-90D339204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7B765FF-23F5-4760-A2A9-0D1936C3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22EB58-B3E5-4A22-88CC-F7850A4D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AA724AA-DB73-4C6B-89DE-C6CF6904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53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1499C-63FE-45B7-A42E-A35DD960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958BB7-18F8-49C6-BE85-E80ACFC69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1DD6E3-104E-4C39-BA1F-21E19342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D56128-A30D-4F67-BDBD-867F495C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43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4DD73B-835C-4592-8B6E-3AFC3E18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B93ED1-6B93-4E23-B918-58C8EF22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A29952-B18F-461C-87EB-BEEB8EF6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45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1EA86D-2702-464D-996B-B766E847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23765B-2CA9-472E-990B-8700320A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1B65DC-F299-473E-9CF1-066AA5FDA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CCF7C2-FD53-4C41-87C4-8BC5EBEB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5236E6-F327-4EA2-831B-B26F1E0C9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30F8A0-A5CD-4FE4-90D4-FB5C9F65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FE2245-E62F-49E3-A2C6-C77F6360A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03CCCA-6503-40D2-8691-28F0F96FE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589486-3243-46D1-8230-363CD9945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D8A129-6274-4964-BB19-4697E4C1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793F01-D148-41C6-AD7C-9689E88B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5687F6-4500-433A-BF0B-2474950A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32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22AE407-2E3C-4C9A-939B-6E7A2134E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427E4-F93D-4D10-852E-4C3B60F6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EAA364-030C-4BBA-A6D2-F63152F913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4C46E-3821-4D3E-A3D0-F9EA1479E09F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26FD9F-8299-4D64-8488-5397BED04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C21699-705B-460B-9BE9-10D52EB83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1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621" y="940820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　研究概要（図）</a:t>
            </a:r>
          </a:p>
        </p:txBody>
      </p:sp>
      <p:sp>
        <p:nvSpPr>
          <p:cNvPr id="10" name="テキスト ボックス 6">
            <a:extLst>
              <a:ext uri="{FF2B5EF4-FFF2-40B4-BE49-F238E27FC236}">
                <a16:creationId xmlns:a16="http://schemas.microsoft.com/office/drawing/2014/main" id="{20FB07C7-77BE-4F56-AA60-18F24F177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49" y="110558"/>
            <a:ext cx="9387169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zh-TW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沖縄先端医療技術基盤形成促進事業（研究高度化事業）補助金</a:t>
            </a:r>
            <a:endParaRPr kumimoji="1" lang="en-US" altLang="zh-TW" sz="12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研究テーマ名：「　　　　　　」　研究ステージ：「　　　　　　」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所属機関名　及び　役職・氏名：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A8975C-7D43-4A7C-A219-C3D7621E02E6}"/>
              </a:ext>
            </a:extLst>
          </p:cNvPr>
          <p:cNvSpPr txBox="1"/>
          <p:nvPr/>
        </p:nvSpPr>
        <p:spPr>
          <a:xfrm>
            <a:off x="1047749" y="1674026"/>
            <a:ext cx="4160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研究概要を図示してください。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ja-JP" altLang="en-US" sz="1200" i="1" dirty="0">
                <a:solidFill>
                  <a:srgbClr val="FF0000"/>
                </a:solidFill>
              </a:rPr>
              <a:t>　　（１ページ</a:t>
            </a:r>
            <a:r>
              <a:rPr lang="ja-JP" altLang="en-US" sz="1200" i="1" dirty="0">
                <a:solidFill>
                  <a:srgbClr val="FF0000"/>
                </a:solidFill>
              </a:rPr>
              <a:t>以内）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補助事業提案書（様式２）の１⑴及び１⑵に対応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6">
            <a:extLst>
              <a:ext uri="{FF2B5EF4-FFF2-40B4-BE49-F238E27FC236}">
                <a16:creationId xmlns:a16="http://schemas.microsoft.com/office/drawing/2014/main" id="{B7771A10-CC16-485A-6595-C7A0C3553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1" y="110558"/>
            <a:ext cx="763121" cy="2769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様式８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32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27" y="102395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　研究内容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72A4C2-214E-4413-8975-5D218C3A8937}"/>
              </a:ext>
            </a:extLst>
          </p:cNvPr>
          <p:cNvSpPr/>
          <p:nvPr/>
        </p:nvSpPr>
        <p:spPr>
          <a:xfrm>
            <a:off x="1055687" y="123379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dirty="0"/>
              <a:t>①個別の研究開発の内容</a:t>
            </a:r>
            <a:endParaRPr kumimoji="1" lang="en-US" alt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8373CAB-E62A-0137-7E20-2B9246DD8C18}"/>
              </a:ext>
            </a:extLst>
          </p:cNvPr>
          <p:cNvSpPr txBox="1"/>
          <p:nvPr/>
        </p:nvSpPr>
        <p:spPr>
          <a:xfrm>
            <a:off x="1047749" y="1674026"/>
            <a:ext cx="6581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個別の研究開発の内容を記載してください。（ページ数は適宜追加してください）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</a:rPr>
              <a:t>適宜、図・グラフ・写真等を挿入してください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補助事業提案書（様式２）の１⑶に対応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27" y="102395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　研究内容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72A4C2-214E-4413-8975-5D218C3A8937}"/>
              </a:ext>
            </a:extLst>
          </p:cNvPr>
          <p:cNvSpPr/>
          <p:nvPr/>
        </p:nvSpPr>
        <p:spPr>
          <a:xfrm>
            <a:off x="1055687" y="123379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/>
              <a:t>②事業化までの</a:t>
            </a:r>
            <a:r>
              <a:rPr lang="ja-JP" altLang="en-US" dirty="0"/>
              <a:t>計画</a:t>
            </a:r>
            <a:r>
              <a:rPr kumimoji="1" lang="ja-JP" altLang="en-US" dirty="0"/>
              <a:t>のイメージ</a:t>
            </a:r>
            <a:endParaRPr kumimoji="1" lang="en-US" alt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95C1F6-FD65-DB01-1B0C-A1FAFE906932}"/>
              </a:ext>
            </a:extLst>
          </p:cNvPr>
          <p:cNvSpPr txBox="1"/>
          <p:nvPr/>
        </p:nvSpPr>
        <p:spPr>
          <a:xfrm>
            <a:off x="1047748" y="1674026"/>
            <a:ext cx="73073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事業化までの計画のイメージを記載してください。（ページ数は適宜追加してください）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</a:rPr>
              <a:t>適宜、図・グラフ・写真等を挿入してください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補助事業提案書（様式２）の１⑷に対応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39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27" y="102395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３　事業実施体制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ED7100-B542-1E8E-F841-C39DBA554667}"/>
              </a:ext>
            </a:extLst>
          </p:cNvPr>
          <p:cNvSpPr txBox="1"/>
          <p:nvPr/>
        </p:nvSpPr>
        <p:spPr>
          <a:xfrm>
            <a:off x="707089" y="946892"/>
            <a:ext cx="9297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事業実施体制記載してください。（ページ数は適宜追加してください）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</a:rPr>
              <a:t>適宜、図・グラフ・写真等を挿入してください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補助事業提案書（様式２）の３に対応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85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27" y="102395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　事業予算の年度展開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ED7100-B542-1E8E-F841-C39DBA554667}"/>
              </a:ext>
            </a:extLst>
          </p:cNvPr>
          <p:cNvSpPr txBox="1"/>
          <p:nvPr/>
        </p:nvSpPr>
        <p:spPr>
          <a:xfrm>
            <a:off x="707089" y="946892"/>
            <a:ext cx="9297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事業予算の年度展開を記載してください。（ページ数は適宜追加してください）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</a:rPr>
              <a:t>適宜、図・グラフ・写真等を挿入してください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補助事業提案書（様式２）の５に対応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23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704CE11-98FF-47E6-815C-0EA7F375BC28}"/>
              </a:ext>
            </a:extLst>
          </p:cNvPr>
          <p:cNvSpPr/>
          <p:nvPr/>
        </p:nvSpPr>
        <p:spPr>
          <a:xfrm>
            <a:off x="788066" y="4810124"/>
            <a:ext cx="80197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④沖縄県における産業振興や社会課題の解決</a:t>
            </a:r>
            <a:endParaRPr kumimoji="1" lang="en-US" altLang="ja-JP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E205D6C-E163-49E4-BA7E-44F4CB8DE321}"/>
              </a:ext>
            </a:extLst>
          </p:cNvPr>
          <p:cNvSpPr/>
          <p:nvPr/>
        </p:nvSpPr>
        <p:spPr>
          <a:xfrm>
            <a:off x="788066" y="2988751"/>
            <a:ext cx="9540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②新規性及び優位性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D9F4C6-155E-4F98-BC1D-ECCE22009350}"/>
              </a:ext>
            </a:extLst>
          </p:cNvPr>
          <p:cNvSpPr/>
          <p:nvPr/>
        </p:nvSpPr>
        <p:spPr>
          <a:xfrm>
            <a:off x="788066" y="1976375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dirty="0"/>
              <a:t>①ニーズ及び今後の展開</a:t>
            </a:r>
            <a:endParaRPr kumimoji="1" lang="en-US" altLang="ja-JP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D0062A-14AF-3564-257B-7AF06D5C3DC5}"/>
              </a:ext>
            </a:extLst>
          </p:cNvPr>
          <p:cNvSpPr/>
          <p:nvPr/>
        </p:nvSpPr>
        <p:spPr>
          <a:xfrm>
            <a:off x="788066" y="5761456"/>
            <a:ext cx="80197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dirty="0"/>
              <a:t>⑤事業終了後の方向性</a:t>
            </a:r>
            <a:endParaRPr kumimoji="1" lang="en-US" altLang="ja-JP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5842208-489A-B3B5-6CCF-68B93690FA88}"/>
              </a:ext>
            </a:extLst>
          </p:cNvPr>
          <p:cNvSpPr/>
          <p:nvPr/>
        </p:nvSpPr>
        <p:spPr>
          <a:xfrm>
            <a:off x="788066" y="3895259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dirty="0"/>
              <a:t>③実現性</a:t>
            </a:r>
            <a:endParaRPr kumimoji="1" lang="en-US" altLang="ja-JP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00BACE-97B1-B4EB-E578-998597C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27" y="102395"/>
            <a:ext cx="6704021" cy="549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8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　本提案に係る優位性等の説明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B23B6C-1CFD-BAF0-402C-81AB6B1426BE}"/>
              </a:ext>
            </a:extLst>
          </p:cNvPr>
          <p:cNvSpPr txBox="1"/>
          <p:nvPr/>
        </p:nvSpPr>
        <p:spPr>
          <a:xfrm>
            <a:off x="707089" y="946892"/>
            <a:ext cx="9297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本提案について、各項目に沿って優位性等を</a:t>
            </a:r>
            <a:r>
              <a:rPr kumimoji="1" lang="en-US" altLang="ja-JP" sz="1200" i="1" dirty="0">
                <a:solidFill>
                  <a:srgbClr val="FF0000"/>
                </a:solidFill>
              </a:rPr>
              <a:t>PR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する内容を記載してください。（ページ数は適宜追加してください）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</a:rPr>
              <a:t>適宜、図・グラフ・写真等を挿入してください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i="1" dirty="0">
                <a:solidFill>
                  <a:srgbClr val="FF0000"/>
                </a:solidFill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</a:rPr>
              <a:t>　補助事業提案書（様式２）の２に対応</a:t>
            </a:r>
            <a:endParaRPr kumimoji="1" lang="en-US" altLang="ja-JP" sz="1200" i="1" dirty="0">
              <a:solidFill>
                <a:srgbClr val="FF0000"/>
              </a:solidFill>
            </a:endParaRPr>
          </a:p>
          <a:p>
            <a:r>
              <a:rPr kumimoji="1" lang="en-US" altLang="ja-JP" sz="12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>
                <a:solidFill>
                  <a:srgbClr val="FF0000"/>
                </a:solidFill>
              </a:rPr>
              <a:t>　記入時は赤字部分は削除してください。</a:t>
            </a:r>
            <a:endParaRPr kumimoji="1" lang="en-US" altLang="ja-JP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60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430</Words>
  <Application>Microsoft Office PowerPoint</Application>
  <PresentationFormat>ワイド画面</PresentationFormat>
  <Paragraphs>41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HGS創英角ｺﾞｼｯｸUB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垣花</dc:creator>
  <cp:lastModifiedBy>照屋　健一</cp:lastModifiedBy>
  <cp:revision>29</cp:revision>
  <cp:lastPrinted>2025-04-04T01:03:49Z</cp:lastPrinted>
  <dcterms:created xsi:type="dcterms:W3CDTF">2020-04-09T00:29:33Z</dcterms:created>
  <dcterms:modified xsi:type="dcterms:W3CDTF">2026-03-21T05:25:09Z</dcterms:modified>
</cp:coreProperties>
</file>