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 varScale="1">
        <p:scale>
          <a:sx n="73" d="100"/>
          <a:sy n="73" d="100"/>
        </p:scale>
        <p:origin x="816" y="54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374037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7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19413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4"/>
            <a:ext cx="2919412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2950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7" tIns="45545" rIns="91077" bIns="455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4" y="4687828"/>
            <a:ext cx="5389564" cy="4441667"/>
          </a:xfrm>
          <a:prstGeom prst="rect">
            <a:avLst/>
          </a:prstGeom>
        </p:spPr>
        <p:txBody>
          <a:bodyPr vert="horz" lIns="91077" tIns="45545" rIns="91077" bIns="4554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374029"/>
            <a:ext cx="2919413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2950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05605"/>
              </p:ext>
            </p:extLst>
          </p:nvPr>
        </p:nvGraphicFramePr>
        <p:xfrm>
          <a:off x="4989323" y="1510954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再エネ電源比率の向上内容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太陽光発電設備（出力合計）：○○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年間目標発電量：○○○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再生可能エネルギー電源比率（○○島）：○○％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再生可能エネルギー電源比率（沖縄県）：○○％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出力抑制から回避可能な効果：○○○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既存のＥＭＳにより、再エネ比率を高める内容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エネルギーマネジメントシステムの概要を記入ください。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21" name="タイトル 3"/>
          <p:cNvSpPr txBox="1">
            <a:spLocks/>
          </p:cNvSpPr>
          <p:nvPr/>
        </p:nvSpPr>
        <p:spPr>
          <a:xfrm>
            <a:off x="6792" y="601432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令和６年度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離島再生可能エネルギー導入促進事業補助金（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島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350"/>
              </p:ext>
            </p:extLst>
          </p:nvPr>
        </p:nvGraphicFramePr>
        <p:xfrm>
          <a:off x="16317" y="1512630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事業の目的・概要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事業目的・概要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○○○○○○○○○○○○○○○○○○○○○○○○○○○○○○○○○○○○サービス契約数（需要家数）：○○件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対象離島全体で再生可能エネルギーの割合を高め、需要家を含め対象離島全体の経済性についても記入。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補助事業に要する経費：○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補助対象経費：○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補助金交付申請額：○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応募申請書の「交付申請額」を記載する。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資金計画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602045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  <a:endParaRPr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0604" y="858692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事業名：○○島○○事業（例）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681192" y="859698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01691"/>
              </p:ext>
            </p:extLst>
          </p:nvPr>
        </p:nvGraphicFramePr>
        <p:xfrm>
          <a:off x="39524" y="5696755"/>
          <a:ext cx="9839401" cy="1129087"/>
        </p:xfrm>
        <a:graphic>
          <a:graphicData uri="http://schemas.openxmlformats.org/drawingml/2006/table">
            <a:tbl>
              <a:tblPr firstRow="1" bandRow="1"/>
              <a:tblGrid>
                <a:gridCol w="336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494397898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643350761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921559386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715218627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35656" y="5413070"/>
            <a:ext cx="867034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の「事業実施スケジュール」を要約して記載する。スケジュール表は、適宜修正してください。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-38658" y="5423931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56840"/>
              </p:ext>
            </p:extLst>
          </p:nvPr>
        </p:nvGraphicFramePr>
        <p:xfrm>
          <a:off x="4994744" y="7352230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エネルギー自給率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水素・アンモニア電源比率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862873" y="7003270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23560" y="6968823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9522" y="421598"/>
            <a:ext cx="98416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-38658" y="81052"/>
            <a:ext cx="9918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余白（パンチ穴のとじしろ）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880628"/>
              </p:ext>
            </p:extLst>
          </p:nvPr>
        </p:nvGraphicFramePr>
        <p:xfrm>
          <a:off x="2911132" y="4324116"/>
          <a:ext cx="4253559" cy="1154040"/>
        </p:xfrm>
        <a:graphic>
          <a:graphicData uri="http://schemas.openxmlformats.org/drawingml/2006/table">
            <a:tbl>
              <a:tblPr/>
              <a:tblGrid>
                <a:gridCol w="4253559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15818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注意点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9834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様式中の注意点、例示・注釈文（朱書き文字）は、提出時に削除してください。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18" name="タイトル 3"/>
          <p:cNvSpPr txBox="1">
            <a:spLocks/>
          </p:cNvSpPr>
          <p:nvPr/>
        </p:nvSpPr>
        <p:spPr>
          <a:xfrm>
            <a:off x="8485109" y="396782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様式３</a:t>
            </a:r>
            <a:endParaRPr lang="ja-JP" altLang="en-US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31847</TotalTime>
  <Words>597</Words>
  <Application>Microsoft Office PowerPoint</Application>
  <PresentationFormat>A4 210 x 297 mm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沖縄県</cp:lastModifiedBy>
  <cp:revision>842</cp:revision>
  <cp:lastPrinted>2024-04-10T08:22:01Z</cp:lastPrinted>
  <dcterms:created xsi:type="dcterms:W3CDTF">2014-05-20T06:27:08Z</dcterms:created>
  <dcterms:modified xsi:type="dcterms:W3CDTF">2024-04-10T08:23:58Z</dcterms:modified>
</cp:coreProperties>
</file>