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9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0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5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32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8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88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15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8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547E-BF2E-46ED-A440-9A3424805D4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4B2E-91C2-4640-8291-571ACE8B0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6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539288"/>
            <a:ext cx="9906000" cy="356667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四角形: 角を丸くする 33"/>
          <p:cNvSpPr/>
          <p:nvPr/>
        </p:nvSpPr>
        <p:spPr>
          <a:xfrm>
            <a:off x="120560" y="1744434"/>
            <a:ext cx="2365220" cy="330598"/>
          </a:xfrm>
          <a:prstGeom prst="roundRect">
            <a:avLst>
              <a:gd name="adj" fmla="val 9466"/>
            </a:avLst>
          </a:prstGeom>
          <a:solidFill>
            <a:schemeClr val="accent4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事業内容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四角形: 角を丸くする 4"/>
          <p:cNvSpPr/>
          <p:nvPr/>
        </p:nvSpPr>
        <p:spPr>
          <a:xfrm>
            <a:off x="5064354" y="5387716"/>
            <a:ext cx="4677186" cy="1280121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イメージ写真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イラスト等</a:t>
            </a:r>
          </a:p>
        </p:txBody>
      </p:sp>
      <p:sp>
        <p:nvSpPr>
          <p:cNvPr id="6" name="四角形: 角を丸くする 5"/>
          <p:cNvSpPr/>
          <p:nvPr/>
        </p:nvSpPr>
        <p:spPr>
          <a:xfrm>
            <a:off x="5036144" y="2192599"/>
            <a:ext cx="4704965" cy="309786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/>
              <a:t>　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26725"/>
            <a:ext cx="227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別紙４</a:t>
            </a:r>
            <a:r>
              <a:rPr kumimoji="1" lang="en-US" altLang="ja-JP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</a:t>
            </a:r>
            <a:r>
              <a:rPr kumimoji="1" lang="ja-JP" altLang="en-US" sz="1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36361" y="2139399"/>
            <a:ext cx="4739451" cy="452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事業目的／概要</a:t>
            </a:r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</a:t>
            </a:r>
            <a:r>
              <a:rPr kumimoji="1" lang="en-US" altLang="ja-JP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1" lang="ja-JP" altLang="en-US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事業者名：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本事業で見込まれる効果</a:t>
            </a:r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本事業により見込まれる今後のビジネス展開</a:t>
            </a:r>
            <a:endParaRPr kumimoji="1" lang="en-US" altLang="ja-JP" sz="1600" b="1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●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四角形: 角を丸くする 33"/>
          <p:cNvSpPr/>
          <p:nvPr/>
        </p:nvSpPr>
        <p:spPr>
          <a:xfrm>
            <a:off x="5065350" y="1785801"/>
            <a:ext cx="2365220" cy="330598"/>
          </a:xfrm>
          <a:prstGeom prst="roundRect">
            <a:avLst>
              <a:gd name="adj" fmla="val 9466"/>
            </a:avLst>
          </a:prstGeom>
          <a:solidFill>
            <a:schemeClr val="accent4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事業概要・スキーム等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四角形: 角を丸くする 33"/>
          <p:cNvSpPr/>
          <p:nvPr/>
        </p:nvSpPr>
        <p:spPr>
          <a:xfrm>
            <a:off x="155393" y="1060806"/>
            <a:ext cx="3508449" cy="330598"/>
          </a:xfrm>
          <a:prstGeom prst="roundRect">
            <a:avLst>
              <a:gd name="adj" fmla="val 9466"/>
            </a:avLst>
          </a:prstGeom>
          <a:solidFill>
            <a:schemeClr val="accent4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総事業費　　　　　　　　　　　　　円　　　　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四角形: 角を丸くする 33"/>
          <p:cNvSpPr/>
          <p:nvPr/>
        </p:nvSpPr>
        <p:spPr>
          <a:xfrm>
            <a:off x="5079448" y="1056449"/>
            <a:ext cx="4662322" cy="496395"/>
          </a:xfrm>
          <a:prstGeom prst="roundRect">
            <a:avLst>
              <a:gd name="adj" fmla="val 9466"/>
            </a:avLst>
          </a:prstGeom>
          <a:solidFill>
            <a:schemeClr val="accent4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事業者名：　　　　　　　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（所在地：　　　業種：　　　　　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4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25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吉浜 武</dc:creator>
  <cp:lastModifiedBy>-</cp:lastModifiedBy>
  <cp:revision>71</cp:revision>
  <cp:lastPrinted>2022-02-10T01:56:27Z</cp:lastPrinted>
  <dcterms:created xsi:type="dcterms:W3CDTF">2017-04-10T05:54:08Z</dcterms:created>
  <dcterms:modified xsi:type="dcterms:W3CDTF">2023-06-26T01:23:22Z</dcterms:modified>
</cp:coreProperties>
</file>