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B85DC-7536-4401-A444-270F3B5DE004}" type="datetimeFigureOut">
              <a:rPr kumimoji="1" lang="ja-JP" altLang="en-US" smtClean="0"/>
              <a:t>2017/2/24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52E6-2265-41A8-BB46-F6CE4FCFC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8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475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75D74A8-6591-4048-8ECA-B00A6AE20457}" type="slidenum">
              <a:rPr lang="ja-JP" altLang="en-US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57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D7027-2799-461F-8090-A76A32956AB6}" type="slidenum">
              <a:rPr lang="ja-JP" altLang="en-US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2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2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1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2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43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0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1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73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08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7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95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33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61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43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D2A812D-1249-4E14-B38C-8ADCDD861B44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E26478E-B242-48D7-8BFD-F51E4C157C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5429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E765A5F-C323-49AD-AF56-DDDAE4468E5D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18AD1629-2C9C-41B3-A5F2-AF0F055054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020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F5B8C9-4230-4132-B1E1-E71027097986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7D0067C-BB85-44D0-816B-348F63899B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376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19705A7-DFB8-41AB-9E14-F4313C972B22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E8631E4-03B0-40DC-8F6A-FA0802F6D6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5990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8132331-1490-4B18-BE29-A91CB3B4AAD8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3F6E0022-7C63-4817-BE83-097D3D2D65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84981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5EDE5B-BB8C-407E-B72D-3E61FEB57E28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5EC2862-7724-426A-9EE0-1905C51F61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997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AF9808F-26AA-4CAD-B70C-CE4DFB2953DB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2ACD4DD-4099-4D36-8C90-F220DF7FC5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868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980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DBA5CFD-CC3B-4F27-A94E-3DC288B26C20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9DC67780-5883-439A-A7E7-87D21820B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080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4C6F76-AEEA-443C-8F7A-C28F85297D28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0A45BC2F-43A8-4002-8FB7-B26035AB93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3238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36540F7-6ABB-4262-9E4A-716521253ACC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9E4E7D0-FAB6-4995-825D-6D48D9346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482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9CA447F-9FA4-4976-BCF4-82E538F1F624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F9F1823-EA56-4D15-81EF-8DC766166D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699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7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7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9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914B-30B4-493A-ADAF-E0332B3F604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5129-4AD7-467A-8008-921991F1C6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81B4B512-AAB3-4572-B35B-5DB6CA6E8D30}" type="datetimeFigureOut">
              <a:rPr lang="ja-JP" altLang="en-US"/>
              <a:pPr>
                <a:defRPr/>
              </a:pPr>
              <a:t>2017/2/24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343AC0-034D-4BA1-B9B6-143CE4179F4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391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65398;&#65437;&#65404;&#65388;&#65404;&#65437;&#65400;&#65394;&#65418;&#65423;&#65399;(&#65412;&#65431;&#65391;&#65420;&#65439;)!%5b&#9733;&#35299;&#26512;&#12471;&#12540;&#12488;2017&#65288;&#12373;&#12392;&#12358;&#12365;&#12403;&#65289;.xlsm%5d&#65398;&#65437;&#65404;&#65388;&#65404;&#65437;&#65400;&#65394;&#65418;&#65423;&#65399;(&#65412;&#65431;&#65391;&#65420;&#65439;)%20Chart%204" TargetMode="External"/><Relationship Id="rId3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3" TargetMode="Externa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65398;&#65437;&#65404;&#65388;&#65404;&#65437;&#65400;&#65394;&#65418;&#65423;&#65399;(&#65412;&#65431;&#65391;&#65420;&#65439;)!%5b&#9733;&#35299;&#26512;&#12471;&#12540;&#12488;2017&#65288;&#12373;&#12392;&#12358;&#12365;&#12403;&#65289;.xlsm%5d&#65398;&#65437;&#65404;&#65388;&#65404;&#65437;&#65400;&#65394;&#65418;&#65423;&#65399;(&#65412;&#65431;&#65391;&#65420;&#65439;)%20Chart%203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3" TargetMode="External"/><Relationship Id="rId7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452;&#12493;&#12520;&#12488;&#12454;&#65288;&#12488;&#12521;&#12483;&#12503;&#65289;!%5b&#9733;&#35299;&#26512;&#12471;&#12540;&#12488;2017&#65288;&#12373;&#12392;&#12358;&#12365;&#12403;&#65289;.xlsm%5d&#12452;&#12493;&#12520;&#12488;&#12454;&#65288;&#12488;&#12521;&#12483;&#12503;&#65289;%20Chart%20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4" TargetMode="Externa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452;&#12493;&#12520;&#12488;&#12454;&#65288;&#12488;&#12521;&#12483;&#12503;&#65289;!%5b&#9733;&#35299;&#26512;&#12471;&#12540;&#12488;2017&#65288;&#12373;&#12392;&#12358;&#12365;&#12403;&#65289;.xlsm%5d&#12452;&#12493;&#12520;&#12488;&#12454;&#65288;&#12488;&#12521;&#12483;&#12503;&#65289;%20Chart%2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1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3200" y="1506614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沖縄本島</a:t>
            </a: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メイチュウ類（カンシャシンクイハマキ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5639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21879"/>
              </p:ext>
            </p:extLst>
          </p:nvPr>
        </p:nvGraphicFramePr>
        <p:xfrm>
          <a:off x="863600" y="1962150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マクロ有効ワークシート" r:id="rId3" imgW="3181253" imgH="1914639" progId="Excel.SheetMacroEnabled.12">
                  <p:link updateAutomatic="1"/>
                </p:oleObj>
              </mc:Choice>
              <mc:Fallback>
                <p:oleObj name="マクロ有効ワークシート" r:id="rId3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600" y="1962150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0" name="Picture 9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393" y="2015966"/>
            <a:ext cx="3213100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364188"/>
              </p:ext>
            </p:extLst>
          </p:nvPr>
        </p:nvGraphicFramePr>
        <p:xfrm>
          <a:off x="863600" y="4567238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マクロ有効ワークシート" r:id="rId6" imgW="3181253" imgH="1914639" progId="Excel.SheetMacroEnabled.12">
                  <p:link updateAutomatic="1"/>
                </p:oleObj>
              </mc:Choice>
              <mc:Fallback>
                <p:oleObj name="マクロ有効ワークシート" r:id="rId6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3600" y="4567238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963793"/>
              </p:ext>
            </p:extLst>
          </p:nvPr>
        </p:nvGraphicFramePr>
        <p:xfrm>
          <a:off x="4610100" y="4565650"/>
          <a:ext cx="3209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マクロ有効ワークシート" r:id="rId8" imgW="3209867" imgH="1876308" progId="Excel.SheetMacroEnabled.12">
                  <p:link updateAutomatic="1"/>
                </p:oleObj>
              </mc:Choice>
              <mc:Fallback>
                <p:oleObj name="マクロ有効ワークシート" r:id="rId8" imgW="3209867" imgH="18763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10100" y="4565650"/>
                        <a:ext cx="3209925" cy="187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47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3198" y="1397408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沖縄本島</a:t>
            </a: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メイチュウ類（イネヨトウ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7784" y="41730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>
                <a:solidFill>
                  <a:prstClr val="black"/>
                </a:solidFill>
              </a:rPr>
              <a:t>　　　</a:t>
            </a:r>
            <a:r>
              <a:rPr lang="ja-JP" altLang="en-US" dirty="0" smtClean="0">
                <a:solidFill>
                  <a:prstClr val="black"/>
                </a:solidFill>
              </a:rPr>
              <a:t>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8395"/>
              </p:ext>
            </p:extLst>
          </p:nvPr>
        </p:nvGraphicFramePr>
        <p:xfrm>
          <a:off x="644525" y="1803400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マクロ有効ワークシート" r:id="rId3" imgW="3181253" imgH="1914639" progId="Excel.SheetMacroEnabled.12">
                  <p:link updateAutomatic="1"/>
                </p:oleObj>
              </mc:Choice>
              <mc:Fallback>
                <p:oleObj name="マクロ有効ワークシート" r:id="rId3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525" y="1803400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290144"/>
              </p:ext>
            </p:extLst>
          </p:nvPr>
        </p:nvGraphicFramePr>
        <p:xfrm>
          <a:off x="4765675" y="1798638"/>
          <a:ext cx="3209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マクロ有効ワークシート" r:id="rId5" imgW="3209867" imgH="1876308" progId="Excel.SheetMacroEnabled.12">
                  <p:link updateAutomatic="1"/>
                </p:oleObj>
              </mc:Choice>
              <mc:Fallback>
                <p:oleObj name="マクロ有効ワークシート" r:id="rId5" imgW="3209867" imgH="18763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5675" y="1798638"/>
                        <a:ext cx="3209925" cy="187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05481"/>
              </p:ext>
            </p:extLst>
          </p:nvPr>
        </p:nvGraphicFramePr>
        <p:xfrm>
          <a:off x="688975" y="4527550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マクロ有効ワークシート" r:id="rId7" imgW="3181253" imgH="1914639" progId="Excel.SheetMacroEnabled.12">
                  <p:link updateAutomatic="1"/>
                </p:oleObj>
              </mc:Choice>
              <mc:Fallback>
                <p:oleObj name="マクロ有効ワークシート" r:id="rId7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8975" y="4527550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559944"/>
              </p:ext>
            </p:extLst>
          </p:nvPr>
        </p:nvGraphicFramePr>
        <p:xfrm>
          <a:off x="4764088" y="4521200"/>
          <a:ext cx="3209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マクロ有効ワークシート" r:id="rId9" imgW="3209867" imgH="1876308" progId="Excel.SheetMacroEnabled.12">
                  <p:link updateAutomatic="1"/>
                </p:oleObj>
              </mc:Choice>
              <mc:Fallback>
                <p:oleObj name="マクロ有効ワークシート" r:id="rId9" imgW="3209867" imgH="18763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4088" y="4521200"/>
                        <a:ext cx="3209925" cy="187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5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宮古島</a:t>
            </a: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メイチュウ類（カンシャシンクイハマキ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7707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49454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30814" y="14752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評価：やや多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84798" y="40677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評価：並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773485"/>
            <a:ext cx="3384376" cy="193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直線コネクタ 15"/>
          <p:cNvCxnSpPr/>
          <p:nvPr/>
        </p:nvCxnSpPr>
        <p:spPr>
          <a:xfrm>
            <a:off x="4324350" y="1403162"/>
            <a:ext cx="0" cy="5192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" y="1739479"/>
            <a:ext cx="3380434" cy="202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8983" y="4414217"/>
            <a:ext cx="32559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846" y="4403551"/>
            <a:ext cx="3267075" cy="196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1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kumimoji="0" lang="ja-JP" altLang="en-US" kern="0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宮古島</a:t>
            </a:r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メイチュウ類（イネヨトウ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40865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>
                <a:solidFill>
                  <a:prstClr val="black"/>
                </a:solidFill>
              </a:rPr>
              <a:t>　　　</a:t>
            </a:r>
            <a:r>
              <a:rPr lang="ja-JP" altLang="en-US" dirty="0" smtClean="0">
                <a:solidFill>
                  <a:prstClr val="black"/>
                </a:solidFill>
              </a:rPr>
              <a:t>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773485"/>
            <a:ext cx="3384376" cy="193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直線コネクタ 26"/>
          <p:cNvCxnSpPr/>
          <p:nvPr/>
        </p:nvCxnSpPr>
        <p:spPr>
          <a:xfrm>
            <a:off x="4324350" y="1403162"/>
            <a:ext cx="0" cy="5192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658" y="1771538"/>
            <a:ext cx="3311650" cy="198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3837" y="4376253"/>
            <a:ext cx="3480571" cy="205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723" y="4412471"/>
            <a:ext cx="3445585" cy="206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2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6563" y="3986213"/>
            <a:ext cx="8280400" cy="27098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36563" y="1306513"/>
            <a:ext cx="8280400" cy="26797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4276" name="テキスト ボックス 10"/>
          <p:cNvSpPr txBox="1">
            <a:spLocks noChangeArrowheads="1"/>
          </p:cNvSpPr>
          <p:nvPr/>
        </p:nvSpPr>
        <p:spPr bwMode="auto">
          <a:xfrm>
            <a:off x="476250" y="4033838"/>
            <a:ext cx="215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prstClr val="black"/>
                </a:solidFill>
              </a:rPr>
              <a:t>トラップ：</a:t>
            </a:r>
            <a:r>
              <a:rPr lang="ja-JP" altLang="en-US" sz="1800" b="1">
                <a:solidFill>
                  <a:srgbClr val="FF0000"/>
                </a:solidFill>
              </a:rPr>
              <a:t>「やや少」</a:t>
            </a:r>
          </a:p>
        </p:txBody>
      </p:sp>
      <p:sp>
        <p:nvSpPr>
          <p:cNvPr id="54277" name="テキスト ボックス 4"/>
          <p:cNvSpPr txBox="1">
            <a:spLocks noChangeArrowheads="1"/>
          </p:cNvSpPr>
          <p:nvPr/>
        </p:nvSpPr>
        <p:spPr bwMode="auto">
          <a:xfrm>
            <a:off x="4548188" y="915988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54278" name="テキスト ボックス 17"/>
          <p:cNvSpPr txBox="1">
            <a:spLocks noChangeArrowheads="1"/>
          </p:cNvSpPr>
          <p:nvPr/>
        </p:nvSpPr>
        <p:spPr bwMode="auto">
          <a:xfrm>
            <a:off x="444500" y="922338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4552950" y="1306513"/>
            <a:ext cx="23813" cy="541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ja-JP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八重山</a:t>
            </a:r>
            <a:r>
              <a:rPr lang="en-US" altLang="ja-JP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メイチュウ類（カンシャシンクイハマキ）</a:t>
            </a:r>
            <a:endParaRPr lang="en-US" altLang="ja-JP" sz="2800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281" name="テキスト ボックス 10"/>
          <p:cNvSpPr txBox="1">
            <a:spLocks noChangeArrowheads="1"/>
          </p:cNvSpPr>
          <p:nvPr/>
        </p:nvSpPr>
        <p:spPr bwMode="auto">
          <a:xfrm>
            <a:off x="436563" y="1306513"/>
            <a:ext cx="1884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prstClr val="black"/>
                </a:solidFill>
              </a:rPr>
              <a:t>芯枯茎率：</a:t>
            </a:r>
            <a:r>
              <a:rPr lang="ja-JP" altLang="en-US" sz="1800" b="1">
                <a:solidFill>
                  <a:srgbClr val="FF0000"/>
                </a:solidFill>
              </a:rPr>
              <a:t>「多」</a:t>
            </a:r>
          </a:p>
        </p:txBody>
      </p:sp>
      <p:pic>
        <p:nvPicPr>
          <p:cNvPr id="54282" name="図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551363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3" name="図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1819275"/>
            <a:ext cx="3197225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4" name="図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1819275"/>
            <a:ext cx="31591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5" name="図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4560888"/>
            <a:ext cx="3200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9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6563" y="3986213"/>
            <a:ext cx="8280400" cy="27098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36563" y="1306513"/>
            <a:ext cx="8280400" cy="26797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5300" name="テキスト ボックス 10"/>
          <p:cNvSpPr txBox="1">
            <a:spLocks noChangeArrowheads="1"/>
          </p:cNvSpPr>
          <p:nvPr/>
        </p:nvSpPr>
        <p:spPr bwMode="auto">
          <a:xfrm>
            <a:off x="476250" y="4033838"/>
            <a:ext cx="2178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prstClr val="black"/>
                </a:solidFill>
              </a:rPr>
              <a:t>トラップ：</a:t>
            </a:r>
            <a:r>
              <a:rPr lang="ja-JP" altLang="en-US" sz="1800" b="1">
                <a:solidFill>
                  <a:srgbClr val="FF0000"/>
                </a:solidFill>
              </a:rPr>
              <a:t>「少」</a:t>
            </a:r>
          </a:p>
        </p:txBody>
      </p:sp>
      <p:sp>
        <p:nvSpPr>
          <p:cNvPr id="55301" name="テキスト ボックス 4"/>
          <p:cNvSpPr txBox="1">
            <a:spLocks noChangeArrowheads="1"/>
          </p:cNvSpPr>
          <p:nvPr/>
        </p:nvSpPr>
        <p:spPr bwMode="auto">
          <a:xfrm>
            <a:off x="4548188" y="915988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55302" name="テキスト ボックス 17"/>
          <p:cNvSpPr txBox="1">
            <a:spLocks noChangeArrowheads="1"/>
          </p:cNvSpPr>
          <p:nvPr/>
        </p:nvSpPr>
        <p:spPr bwMode="auto">
          <a:xfrm>
            <a:off x="444500" y="922338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4552950" y="1306513"/>
            <a:ext cx="23813" cy="541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ja-JP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八重山</a:t>
            </a:r>
            <a:r>
              <a:rPr lang="en-US" altLang="ja-JP" sz="2800" dirty="0" smtClean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メイチュウ類（イネヨトウ）</a:t>
            </a:r>
            <a:endParaRPr lang="en-US" altLang="ja-JP" sz="2800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305" name="テキスト ボックス 10"/>
          <p:cNvSpPr txBox="1">
            <a:spLocks noChangeArrowheads="1"/>
          </p:cNvSpPr>
          <p:nvPr/>
        </p:nvSpPr>
        <p:spPr bwMode="auto">
          <a:xfrm>
            <a:off x="436563" y="1306513"/>
            <a:ext cx="2084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>
                <a:solidFill>
                  <a:prstClr val="black"/>
                </a:solidFill>
              </a:rPr>
              <a:t>芯枯茎率：</a:t>
            </a:r>
            <a:r>
              <a:rPr lang="ja-JP" altLang="en-US" sz="1800" b="1">
                <a:solidFill>
                  <a:srgbClr val="FF0000"/>
                </a:solidFill>
              </a:rPr>
              <a:t>「多」</a:t>
            </a:r>
          </a:p>
        </p:txBody>
      </p:sp>
      <p:pic>
        <p:nvPicPr>
          <p:cNvPr id="55306" name="図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4608513"/>
            <a:ext cx="3152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7" name="図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1819275"/>
            <a:ext cx="3197225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8" name="図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1819275"/>
            <a:ext cx="31591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9" name="図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4608513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画面に合わせる (4:3)</PresentationFormat>
  <Paragraphs>36</Paragraphs>
  <Slides>6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3</vt:i4>
      </vt:variant>
      <vt:variant>
        <vt:lpstr>リンクの設定</vt:lpstr>
      </vt:variant>
      <vt:variant>
        <vt:i4>7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Office テーマ</vt:lpstr>
      <vt:lpstr>Office ​​テーマ</vt:lpstr>
      <vt:lpstr>1_Office テーマ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3</vt:lpstr>
      <vt:lpstr>\\Mib-Landisk\HOME\OurDoc\①県\data\④予察防除班\03.個人フォルダ\永山\永山予報資料\予報資料\さとうきび\★解析シート2017（さとうきび）.xlsm!ｶﾝｼｬｼﾝｸｲﾊﾏｷ(ﾄﾗｯﾌﾟ)![★解析シート2017（さとうきび）.xlsm]ｶﾝｼｬｼﾝｸｲﾊﾏｷ(ﾄﾗｯﾌﾟ) Chart 3</vt:lpstr>
      <vt:lpstr>\\Mib-Landisk\HOME\OurDoc\①県\data\④予察防除班\03.個人フォルダ\永山\永山予報資料\予報資料\さとうきび\★解析シート2017（さとうきび）.xlsm!ｶﾝｼｬｼﾝｸｲﾊﾏｷ(ﾄﾗｯﾌﾟ)![★解析シート2017（さとうきび）.xlsm]ｶﾝｼｬｼﾝｸｲﾊﾏｷ(ﾄﾗｯﾌﾟ) Chart 4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3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4</vt:lpstr>
      <vt:lpstr>\\Mib-Landisk\HOME\OurDoc\①県\data\④予察防除班\03.個人フォルダ\永山\永山予報資料\予報資料\さとうきび\★解析シート2017（さとうきび）.xlsm!イネヨトウ（トラップ）![★解析シート2017（さとうきび）.xlsm]イネヨトウ（トラップ） Chart 3</vt:lpstr>
      <vt:lpstr>\\Mib-Landisk\HOME\OurDoc\①県\data\④予察防除班\03.個人フォルダ\永山\永山予報資料\予報資料\さとうきび\★解析シート2017（さとうきび）.xlsm!イネヨトウ（トラップ）![★解析シート2017（さとうきび）.xlsm]イネヨトウ（トラップ） Chart 4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沖縄県</cp:lastModifiedBy>
  <cp:revision>2</cp:revision>
  <dcterms:created xsi:type="dcterms:W3CDTF">2017-02-24T01:04:22Z</dcterms:created>
  <dcterms:modified xsi:type="dcterms:W3CDTF">2017-02-24T01:20:11Z</dcterms:modified>
</cp:coreProperties>
</file>