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471" r:id="rId2"/>
    <p:sldId id="458" r:id="rId3"/>
    <p:sldId id="459" r:id="rId4"/>
    <p:sldId id="461" r:id="rId5"/>
  </p:sldIdLst>
  <p:sldSz cx="9144000" cy="6858000" type="screen4x3"/>
  <p:notesSz cx="7102475" cy="102330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9SZdA2RsVsJ6/R4EjTvqTg==" hashData="ZXo3pYkPaRJzn3CGxtChU10KjJkfyq26zSHrPATmSbzLLF7MV9d3yBQXQGGE691tho/R1uewuaGwa5/Qxb/IgQ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4E7"/>
    <a:srgbClr val="FFCCCC"/>
    <a:srgbClr val="FCE4D6"/>
    <a:srgbClr val="CCFFFF"/>
    <a:srgbClr val="66FFFF"/>
    <a:srgbClr val="66CCFF"/>
    <a:srgbClr val="FFCCFF"/>
    <a:srgbClr val="FFFFCC"/>
    <a:srgbClr val="00CC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中間スタイル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6242" autoAdjust="0"/>
  </p:normalViewPr>
  <p:slideViewPr>
    <p:cSldViewPr snapToGrid="0">
      <p:cViewPr varScale="1">
        <p:scale>
          <a:sx n="103" d="100"/>
          <a:sy n="103" d="100"/>
        </p:scale>
        <p:origin x="246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8" y="8"/>
            <a:ext cx="3077738" cy="513428"/>
          </a:xfrm>
          <a:prstGeom prst="rect">
            <a:avLst/>
          </a:prstGeom>
        </p:spPr>
        <p:txBody>
          <a:bodyPr vert="horz" lIns="94674" tIns="47334" rIns="94674" bIns="4733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3100" y="8"/>
            <a:ext cx="3077738" cy="513428"/>
          </a:xfrm>
          <a:prstGeom prst="rect">
            <a:avLst/>
          </a:prstGeom>
        </p:spPr>
        <p:txBody>
          <a:bodyPr vert="horz" lIns="94674" tIns="47334" rIns="94674" bIns="47334" rtlCol="0"/>
          <a:lstStyle>
            <a:lvl1pPr algn="r">
              <a:defRPr sz="1200"/>
            </a:lvl1pPr>
          </a:lstStyle>
          <a:p>
            <a:fld id="{D7D61A3E-AC6E-4B60-95A4-C1B3371851F9}" type="datetimeFigureOut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8" y="9719603"/>
            <a:ext cx="3077738" cy="513427"/>
          </a:xfrm>
          <a:prstGeom prst="rect">
            <a:avLst/>
          </a:prstGeom>
        </p:spPr>
        <p:txBody>
          <a:bodyPr vert="horz" lIns="94674" tIns="47334" rIns="94674" bIns="4733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3100" y="9719603"/>
            <a:ext cx="3077738" cy="513427"/>
          </a:xfrm>
          <a:prstGeom prst="rect">
            <a:avLst/>
          </a:prstGeom>
        </p:spPr>
        <p:txBody>
          <a:bodyPr vert="horz" lIns="94674" tIns="47334" rIns="94674" bIns="47334" rtlCol="0" anchor="b"/>
          <a:lstStyle>
            <a:lvl1pPr algn="r">
              <a:defRPr sz="1200"/>
            </a:lvl1pPr>
          </a:lstStyle>
          <a:p>
            <a:fld id="{0990A3E0-14E8-4BE6-85AB-5C5385A62A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8" y="8"/>
            <a:ext cx="3077738" cy="513428"/>
          </a:xfrm>
          <a:prstGeom prst="rect">
            <a:avLst/>
          </a:prstGeom>
        </p:spPr>
        <p:txBody>
          <a:bodyPr vert="horz" lIns="94674" tIns="47334" rIns="94674" bIns="4733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100" y="8"/>
            <a:ext cx="3077738" cy="513428"/>
          </a:xfrm>
          <a:prstGeom prst="rect">
            <a:avLst/>
          </a:prstGeom>
        </p:spPr>
        <p:txBody>
          <a:bodyPr vert="horz" lIns="94674" tIns="47334" rIns="94674" bIns="47334" rtlCol="0"/>
          <a:lstStyle>
            <a:lvl1pPr algn="r">
              <a:defRPr sz="1200"/>
            </a:lvl1pPr>
          </a:lstStyle>
          <a:p>
            <a:fld id="{64C34F6E-DEEE-400C-92A1-19923C75B907}" type="datetimeFigureOut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7938"/>
            <a:ext cx="4606925" cy="3455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74" tIns="47334" rIns="94674" bIns="4733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250" y="4924651"/>
            <a:ext cx="5681980" cy="4029254"/>
          </a:xfrm>
          <a:prstGeom prst="rect">
            <a:avLst/>
          </a:prstGeom>
        </p:spPr>
        <p:txBody>
          <a:bodyPr vert="horz" lIns="94674" tIns="47334" rIns="94674" bIns="4733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8" y="9719603"/>
            <a:ext cx="3077738" cy="513427"/>
          </a:xfrm>
          <a:prstGeom prst="rect">
            <a:avLst/>
          </a:prstGeom>
        </p:spPr>
        <p:txBody>
          <a:bodyPr vert="horz" lIns="94674" tIns="47334" rIns="94674" bIns="4733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100" y="9719603"/>
            <a:ext cx="3077738" cy="513427"/>
          </a:xfrm>
          <a:prstGeom prst="rect">
            <a:avLst/>
          </a:prstGeom>
        </p:spPr>
        <p:txBody>
          <a:bodyPr vert="horz" lIns="94674" tIns="47334" rIns="94674" bIns="47334" rtlCol="0" anchor="b"/>
          <a:lstStyle>
            <a:lvl1pPr algn="r">
              <a:defRPr sz="1200"/>
            </a:lvl1pPr>
          </a:lstStyle>
          <a:p>
            <a:fld id="{8D23A1E1-D89E-4D9F-ACC7-724568FAD5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3A1E1-D89E-4D9F-ACC7-724568FAD569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5821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3A1E1-D89E-4D9F-ACC7-724568FAD56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1526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3A1E1-D89E-4D9F-ACC7-724568FAD56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7776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3A1E1-D89E-4D9F-ACC7-724568FAD56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4490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R04.12.09 </a:t>
            </a:r>
            <a:r>
              <a:rPr kumimoji="1" lang="ja-JP" altLang="en-US"/>
              <a:t>時点 課内調整用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A47E0475-8BF5-4CEA-8354-C66F5D241C0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sndAc>
          <p:stSnd>
            <p:snd r:embed="rId1" name="click.wav"/>
          </p:stSnd>
        </p:sndAc>
      </p:transition>
    </mc:Choice>
    <mc:Fallback xmlns="">
      <p:transition spd="slow" advClick="0" advTm="0">
        <p:sndAc>
          <p:stSnd>
            <p:snd r:embed="rId3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R04.12.09 </a:t>
            </a:r>
            <a:r>
              <a:rPr kumimoji="1" lang="ja-JP" altLang="en-US"/>
              <a:t>時点 課内調整用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0475-8BF5-4CEA-8354-C66F5D241C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sndAc>
          <p:stSnd>
            <p:snd r:embed="rId1" name="click.wav"/>
          </p:stSnd>
        </p:sndAc>
      </p:transition>
    </mc:Choice>
    <mc:Fallback xmlns="">
      <p:transition spd="slow" advClick="0" advTm="0">
        <p:sndAc>
          <p:stSnd>
            <p:snd r:embed="rId3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R04.12.09 </a:t>
            </a:r>
            <a:r>
              <a:rPr kumimoji="1" lang="ja-JP" altLang="en-US"/>
              <a:t>時点 課内調整用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0475-8BF5-4CEA-8354-C66F5D241C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sndAc>
          <p:stSnd>
            <p:snd r:embed="rId1" name="click.wav"/>
          </p:stSnd>
        </p:sndAc>
      </p:transition>
    </mc:Choice>
    <mc:Fallback xmlns="">
      <p:transition spd="slow" advClick="0" advTm="0">
        <p:sndAc>
          <p:stSnd>
            <p:snd r:embed="rId3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R04.12.09 </a:t>
            </a:r>
            <a:r>
              <a:rPr kumimoji="1" lang="ja-JP" altLang="en-US"/>
              <a:t>時点 課内調整用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0475-8BF5-4CEA-8354-C66F5D241C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sndAc>
          <p:stSnd>
            <p:snd r:embed="rId1" name="click.wav"/>
          </p:stSnd>
        </p:sndAc>
      </p:transition>
    </mc:Choice>
    <mc:Fallback xmlns="">
      <p:transition spd="slow" advClick="0" advTm="0">
        <p:sndAc>
          <p:stSnd>
            <p:snd r:embed="rId3" name="click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R04.12.09 </a:t>
            </a:r>
            <a:r>
              <a:rPr kumimoji="1" lang="ja-JP" altLang="en-US"/>
              <a:t>時点 課内調整用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0475-8BF5-4CEA-8354-C66F5D241C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sndAc>
          <p:stSnd>
            <p:snd r:embed="rId1" name="click.wav"/>
          </p:stSnd>
        </p:sndAc>
      </p:transition>
    </mc:Choice>
    <mc:Fallback xmlns="">
      <p:transition spd="slow" advClick="0" advTm="0">
        <p:sndAc>
          <p:stSnd>
            <p:snd r:embed="rId3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R04.12.09 </a:t>
            </a:r>
            <a:r>
              <a:rPr kumimoji="1" lang="ja-JP" altLang="en-US"/>
              <a:t>時点 課内調整用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0475-8BF5-4CEA-8354-C66F5D241C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sndAc>
          <p:stSnd>
            <p:snd r:embed="rId1" name="click.wav"/>
          </p:stSnd>
        </p:sndAc>
      </p:transition>
    </mc:Choice>
    <mc:Fallback xmlns="">
      <p:transition spd="slow" advClick="0" advTm="0">
        <p:sndAc>
          <p:stSnd>
            <p:snd r:embed="rId3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R04.12.09 </a:t>
            </a:r>
            <a:r>
              <a:rPr kumimoji="1" lang="ja-JP" altLang="en-US"/>
              <a:t>時点 課内調整用</a:t>
            </a: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0475-8BF5-4CEA-8354-C66F5D241C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sndAc>
          <p:stSnd>
            <p:snd r:embed="rId1" name="click.wav"/>
          </p:stSnd>
        </p:sndAc>
      </p:transition>
    </mc:Choice>
    <mc:Fallback xmlns="">
      <p:transition spd="slow" advClick="0" advTm="0">
        <p:sndAc>
          <p:stSnd>
            <p:snd r:embed="rId3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R04.12.09 </a:t>
            </a:r>
            <a:r>
              <a:rPr kumimoji="1" lang="ja-JP" altLang="en-US"/>
              <a:t>時点 課内調整用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0475-8BF5-4CEA-8354-C66F5D241C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sndAc>
          <p:stSnd>
            <p:snd r:embed="rId1" name="click.wav"/>
          </p:stSnd>
        </p:sndAc>
      </p:transition>
    </mc:Choice>
    <mc:Fallback xmlns="">
      <p:transition spd="slow" advClick="0" advTm="0">
        <p:sndAc>
          <p:stSnd>
            <p:snd r:embed="rId3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R04.12.09 </a:t>
            </a:r>
            <a:r>
              <a:rPr kumimoji="1" lang="ja-JP" altLang="en-US"/>
              <a:t>時点 課内調整用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0475-8BF5-4CEA-8354-C66F5D241C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sndAc>
          <p:stSnd>
            <p:snd r:embed="rId1" name="click.wav"/>
          </p:stSnd>
        </p:sndAc>
      </p:transition>
    </mc:Choice>
    <mc:Fallback xmlns="">
      <p:transition spd="slow" advClick="0" advTm="0">
        <p:sndAc>
          <p:stSnd>
            <p:snd r:embed="rId3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R04.12.09 </a:t>
            </a:r>
            <a:r>
              <a:rPr kumimoji="1" lang="ja-JP" altLang="en-US"/>
              <a:t>時点 課内調整用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0475-8BF5-4CEA-8354-C66F5D241C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sndAc>
          <p:stSnd>
            <p:snd r:embed="rId1" name="click.wav"/>
          </p:stSnd>
        </p:sndAc>
      </p:transition>
    </mc:Choice>
    <mc:Fallback xmlns="">
      <p:transition spd="slow" advClick="0" advTm="0">
        <p:sndAc>
          <p:stSnd>
            <p:snd r:embed="rId3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R04.12.09 </a:t>
            </a:r>
            <a:r>
              <a:rPr kumimoji="1" lang="ja-JP" altLang="en-US"/>
              <a:t>時点 課内調整用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0475-8BF5-4CEA-8354-C66F5D241C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sndAc>
          <p:stSnd>
            <p:snd r:embed="rId1" name="click.wav"/>
          </p:stSnd>
        </p:sndAc>
      </p:transition>
    </mc:Choice>
    <mc:Fallback xmlns="">
      <p:transition spd="slow" advClick="0" advTm="0">
        <p:sndAc>
          <p:stSnd>
            <p:snd r:embed="rId3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R04.12.09 </a:t>
            </a:r>
            <a:r>
              <a:rPr kumimoji="1" lang="ja-JP" altLang="en-US"/>
              <a:t>時点 課内調整用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E0475-8BF5-4CEA-8354-C66F5D241C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sndAc>
          <p:stSnd>
            <p:snd r:embed="rId13" name="click.wav"/>
          </p:stSnd>
        </p:sndAc>
      </p:transition>
    </mc:Choice>
    <mc:Fallback xmlns="">
      <p:transition spd="slow" advClick="0" advTm="0">
        <p:sndAc>
          <p:stSnd>
            <p:snd r:embed="rId14" name="click.wav"/>
          </p:stSnd>
        </p:sndAc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21" Type="http://schemas.microsoft.com/office/2007/relationships/hdphoto" Target="../media/hdphoto5.wdp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microsoft.com/office/2007/relationships/hdphoto" Target="../media/hdphoto3.wdp"/><Relationship Id="rId2" Type="http://schemas.openxmlformats.org/officeDocument/2006/relationships/audio" Target="../media/media2.mp3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11" Type="http://schemas.microsoft.com/office/2007/relationships/hdphoto" Target="../media/hdphoto2.wdp"/><Relationship Id="rId24" Type="http://schemas.openxmlformats.org/officeDocument/2006/relationships/audio" Target="../media/audio1.wav"/><Relationship Id="rId5" Type="http://schemas.openxmlformats.org/officeDocument/2006/relationships/audio" Target="../media/audio1.wav"/><Relationship Id="rId15" Type="http://schemas.openxmlformats.org/officeDocument/2006/relationships/image" Target="../media/image9.png"/><Relationship Id="rId23" Type="http://schemas.openxmlformats.org/officeDocument/2006/relationships/image" Target="../media/image1.png"/><Relationship Id="rId10" Type="http://schemas.openxmlformats.org/officeDocument/2006/relationships/image" Target="../media/image5.png"/><Relationship Id="rId19" Type="http://schemas.microsoft.com/office/2007/relationships/hdphoto" Target="../media/hdphoto4.wdp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4.png"/><Relationship Id="rId14" Type="http://schemas.openxmlformats.org/officeDocument/2006/relationships/image" Target="../media/image8.png"/><Relationship Id="rId2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7.wdp"/><Relationship Id="rId18" Type="http://schemas.openxmlformats.org/officeDocument/2006/relationships/image" Target="../media/image20.png"/><Relationship Id="rId26" Type="http://schemas.openxmlformats.org/officeDocument/2006/relationships/audio" Target="../media/audio1.wav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2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17" Type="http://schemas.microsoft.com/office/2007/relationships/hdphoto" Target="../media/hdphoto5.wdp"/><Relationship Id="rId25" Type="http://schemas.microsoft.com/office/2007/relationships/hdphoto" Target="../media/hdphoto3.wdp"/><Relationship Id="rId2" Type="http://schemas.openxmlformats.org/officeDocument/2006/relationships/audio" Target="../media/media3.mp3"/><Relationship Id="rId16" Type="http://schemas.openxmlformats.org/officeDocument/2006/relationships/image" Target="../media/image12.png"/><Relationship Id="rId20" Type="http://schemas.openxmlformats.org/officeDocument/2006/relationships/image" Target="../media/image21.png"/><Relationship Id="rId1" Type="http://schemas.microsoft.com/office/2007/relationships/media" Target="../media/media3.mp3"/><Relationship Id="rId6" Type="http://schemas.openxmlformats.org/officeDocument/2006/relationships/image" Target="../media/image14.png"/><Relationship Id="rId11" Type="http://schemas.microsoft.com/office/2007/relationships/hdphoto" Target="../media/hdphoto6.wdp"/><Relationship Id="rId24" Type="http://schemas.openxmlformats.org/officeDocument/2006/relationships/image" Target="../media/image10.png"/><Relationship Id="rId5" Type="http://schemas.openxmlformats.org/officeDocument/2006/relationships/audio" Target="../media/audio1.wav"/><Relationship Id="rId15" Type="http://schemas.microsoft.com/office/2007/relationships/hdphoto" Target="../media/hdphoto4.wdp"/><Relationship Id="rId23" Type="http://schemas.openxmlformats.org/officeDocument/2006/relationships/image" Target="../media/image1.png"/><Relationship Id="rId10" Type="http://schemas.openxmlformats.org/officeDocument/2006/relationships/image" Target="../media/image18.png"/><Relationship Id="rId19" Type="http://schemas.microsoft.com/office/2007/relationships/hdphoto" Target="../media/hdphoto8.wdp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7.png"/><Relationship Id="rId14" Type="http://schemas.openxmlformats.org/officeDocument/2006/relationships/image" Target="../media/image11.png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10.wdp"/><Relationship Id="rId18" Type="http://schemas.openxmlformats.org/officeDocument/2006/relationships/image" Target="../media/image11.png"/><Relationship Id="rId26" Type="http://schemas.microsoft.com/office/2007/relationships/hdphoto" Target="../media/hdphoto3.wdp"/><Relationship Id="rId3" Type="http://schemas.openxmlformats.org/officeDocument/2006/relationships/slideLayout" Target="../slideLayouts/slideLayout1.xml"/><Relationship Id="rId21" Type="http://schemas.microsoft.com/office/2007/relationships/hdphoto" Target="../media/hdphoto5.wdp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17" Type="http://schemas.microsoft.com/office/2007/relationships/hdphoto" Target="../media/hdphoto12.wdp"/><Relationship Id="rId25" Type="http://schemas.openxmlformats.org/officeDocument/2006/relationships/image" Target="../media/image10.png"/><Relationship Id="rId2" Type="http://schemas.openxmlformats.org/officeDocument/2006/relationships/audio" Target="../media/media4.mp3"/><Relationship Id="rId16" Type="http://schemas.openxmlformats.org/officeDocument/2006/relationships/image" Target="../media/image31.png"/><Relationship Id="rId20" Type="http://schemas.openxmlformats.org/officeDocument/2006/relationships/image" Target="../media/image12.png"/><Relationship Id="rId1" Type="http://schemas.microsoft.com/office/2007/relationships/media" Target="../media/media4.mp3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24" Type="http://schemas.openxmlformats.org/officeDocument/2006/relationships/image" Target="../media/image1.png"/><Relationship Id="rId5" Type="http://schemas.openxmlformats.org/officeDocument/2006/relationships/audio" Target="../media/audio1.wav"/><Relationship Id="rId15" Type="http://schemas.microsoft.com/office/2007/relationships/hdphoto" Target="../media/hdphoto11.wdp"/><Relationship Id="rId23" Type="http://schemas.openxmlformats.org/officeDocument/2006/relationships/image" Target="../media/image33.png"/><Relationship Id="rId10" Type="http://schemas.openxmlformats.org/officeDocument/2006/relationships/image" Target="../media/image27.png"/><Relationship Id="rId19" Type="http://schemas.microsoft.com/office/2007/relationships/hdphoto" Target="../media/hdphoto4.wdp"/><Relationship Id="rId4" Type="http://schemas.openxmlformats.org/officeDocument/2006/relationships/notesSlide" Target="../notesSlides/notesSlide4.xml"/><Relationship Id="rId9" Type="http://schemas.microsoft.com/office/2007/relationships/hdphoto" Target="../media/hdphoto9.wdp"/><Relationship Id="rId14" Type="http://schemas.openxmlformats.org/officeDocument/2006/relationships/image" Target="../media/image30.png"/><Relationship Id="rId22" Type="http://schemas.openxmlformats.org/officeDocument/2006/relationships/image" Target="../media/image32.png"/><Relationship Id="rId27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706452" y="1243742"/>
            <a:ext cx="7731094" cy="2279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 anchor="ctr" anchorCtr="0">
            <a:noAutofit/>
          </a:bodyPr>
          <a:lstStyle/>
          <a:p>
            <a:pPr algn="ctr"/>
            <a:r>
              <a:rPr lang="ja-JP" altLang="en-US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合理的配慮の例</a:t>
            </a:r>
            <a:endParaRPr lang="en-US" altLang="ja-JP" sz="4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F415EB4-CA80-4602-D86A-85D7A668FDD0}"/>
              </a:ext>
            </a:extLst>
          </p:cNvPr>
          <p:cNvSpPr txBox="1"/>
          <p:nvPr/>
        </p:nvSpPr>
        <p:spPr>
          <a:xfrm>
            <a:off x="106790" y="218943"/>
            <a:ext cx="159305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アンケート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補助資料②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728AA8B-FC14-CD0F-AD85-6C96605D6286}"/>
              </a:ext>
            </a:extLst>
          </p:cNvPr>
          <p:cNvSpPr/>
          <p:nvPr/>
        </p:nvSpPr>
        <p:spPr>
          <a:xfrm>
            <a:off x="1912608" y="1653523"/>
            <a:ext cx="4035682" cy="460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ごう  　 り 　　てき 　　 はいりょ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1F7B7D1-F536-CBEB-574F-48E0DA76DBD7}"/>
              </a:ext>
            </a:extLst>
          </p:cNvPr>
          <p:cNvSpPr/>
          <p:nvPr/>
        </p:nvSpPr>
        <p:spPr>
          <a:xfrm>
            <a:off x="4405312" y="1676069"/>
            <a:ext cx="4035682" cy="460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れい</a:t>
            </a:r>
            <a:endParaRPr kumimoji="1" lang="ja-JP" altLang="en-US" sz="1200" b="1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14C55F5-3CE9-8C94-5581-79B1AE363CFF}"/>
              </a:ext>
            </a:extLst>
          </p:cNvPr>
          <p:cNvSpPr/>
          <p:nvPr/>
        </p:nvSpPr>
        <p:spPr>
          <a:xfrm>
            <a:off x="109365" y="5891969"/>
            <a:ext cx="8675814" cy="460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indent="-363538">
              <a:lnSpc>
                <a:spcPts val="3000"/>
              </a:lnSpc>
            </a:pPr>
            <a:r>
              <a:rPr kumimoji="1" lang="en-US" altLang="ja-JP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注</a:t>
            </a:r>
            <a:r>
              <a:rPr kumimoji="1" lang="en-US" altLang="ja-JP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kumimoji="1" lang="ja-JP" altLang="en-US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「障害」表記については「障がい」や「障碍」と表記とする例もありますが、本資料は、法令等において用いられている「障害」表記で作成しています。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6DB524A-BD17-B2E7-50C8-8F2B50724EC2}"/>
              </a:ext>
            </a:extLst>
          </p:cNvPr>
          <p:cNvSpPr/>
          <p:nvPr/>
        </p:nvSpPr>
        <p:spPr>
          <a:xfrm>
            <a:off x="-365620" y="5513501"/>
            <a:ext cx="4035682" cy="460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しょうがい　　ひょうき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951CF9B-0C1D-1363-42E3-03835A971A25}"/>
              </a:ext>
            </a:extLst>
          </p:cNvPr>
          <p:cNvSpPr/>
          <p:nvPr/>
        </p:nvSpPr>
        <p:spPr>
          <a:xfrm>
            <a:off x="3106242" y="5513501"/>
            <a:ext cx="1299070" cy="460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しょう</a:t>
            </a:r>
            <a:endParaRPr kumimoji="1" lang="en-US" altLang="ja-JP" sz="800" b="1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C164E06-8153-FA7A-B302-29638D952767}"/>
              </a:ext>
            </a:extLst>
          </p:cNvPr>
          <p:cNvSpPr/>
          <p:nvPr/>
        </p:nvSpPr>
        <p:spPr>
          <a:xfrm>
            <a:off x="4571999" y="5513501"/>
            <a:ext cx="1299070" cy="460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しょうがい</a:t>
            </a:r>
            <a:endParaRPr kumimoji="1" lang="en-US" altLang="ja-JP" sz="800" b="1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72D17D6-0735-5E40-DADF-7243640A4DAA}"/>
              </a:ext>
            </a:extLst>
          </p:cNvPr>
          <p:cNvSpPr/>
          <p:nvPr/>
        </p:nvSpPr>
        <p:spPr>
          <a:xfrm>
            <a:off x="5476874" y="5513501"/>
            <a:ext cx="1299070" cy="460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ひょうき</a:t>
            </a:r>
            <a:endParaRPr kumimoji="1" lang="en-US" altLang="ja-JP" sz="800" b="1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275ADE1-CF2C-C9BF-28FB-424478027224}"/>
              </a:ext>
            </a:extLst>
          </p:cNvPr>
          <p:cNvSpPr/>
          <p:nvPr/>
        </p:nvSpPr>
        <p:spPr>
          <a:xfrm>
            <a:off x="6535242" y="5531077"/>
            <a:ext cx="1299070" cy="460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れい</a:t>
            </a:r>
            <a:endParaRPr kumimoji="1" lang="en-US" altLang="ja-JP" sz="800" b="1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3DFF19A-A2EA-BCAD-F74D-1A943AEFF3FC}"/>
              </a:ext>
            </a:extLst>
          </p:cNvPr>
          <p:cNvSpPr/>
          <p:nvPr/>
        </p:nvSpPr>
        <p:spPr>
          <a:xfrm>
            <a:off x="253783" y="5891969"/>
            <a:ext cx="1299070" cy="460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ほんしりょう</a:t>
            </a:r>
            <a:endParaRPr kumimoji="1" lang="en-US" altLang="ja-JP" sz="800" b="1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AB47E83-D2ED-F7E1-2158-EC1E8F83B8CE}"/>
              </a:ext>
            </a:extLst>
          </p:cNvPr>
          <p:cNvSpPr/>
          <p:nvPr/>
        </p:nvSpPr>
        <p:spPr>
          <a:xfrm>
            <a:off x="1391742" y="5918119"/>
            <a:ext cx="1299070" cy="460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ほうれいとう</a:t>
            </a:r>
            <a:endParaRPr kumimoji="1" lang="en-US" altLang="ja-JP" sz="800" b="1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2063CE3-C196-07DB-0A5C-4A399ACDB273}"/>
              </a:ext>
            </a:extLst>
          </p:cNvPr>
          <p:cNvSpPr/>
          <p:nvPr/>
        </p:nvSpPr>
        <p:spPr>
          <a:xfrm>
            <a:off x="2784773" y="5891969"/>
            <a:ext cx="1299070" cy="460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もち</a:t>
            </a:r>
            <a:endParaRPr kumimoji="1" lang="en-US" altLang="ja-JP" sz="800" b="1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59CC349-9F20-0F93-A5E4-5ABA43F1E221}"/>
              </a:ext>
            </a:extLst>
          </p:cNvPr>
          <p:cNvSpPr/>
          <p:nvPr/>
        </p:nvSpPr>
        <p:spPr>
          <a:xfrm>
            <a:off x="3669848" y="5918119"/>
            <a:ext cx="4035682" cy="460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しょうがい　　ひょうき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BC1AC99-5656-C4B4-8A9E-A0E64017C33B}"/>
              </a:ext>
            </a:extLst>
          </p:cNvPr>
          <p:cNvSpPr/>
          <p:nvPr/>
        </p:nvSpPr>
        <p:spPr>
          <a:xfrm>
            <a:off x="6068456" y="5905044"/>
            <a:ext cx="1299070" cy="460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さくせい</a:t>
            </a:r>
            <a:endParaRPr kumimoji="1" lang="en-US" altLang="ja-JP" sz="800" b="1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582A3E-1C6B-222F-C75A-C1BF2175181B}"/>
              </a:ext>
            </a:extLst>
          </p:cNvPr>
          <p:cNvSpPr/>
          <p:nvPr/>
        </p:nvSpPr>
        <p:spPr>
          <a:xfrm>
            <a:off x="1" y="3960343"/>
            <a:ext cx="9144000" cy="460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indent="-363538" algn="ctr">
              <a:lnSpc>
                <a:spcPts val="3000"/>
              </a:lnSpc>
            </a:pPr>
            <a:r>
              <a:rPr kumimoji="1" lang="ja-JP" altLang="en-US" sz="28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kumimoji="1" lang="en-US" altLang="ja-JP" sz="28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F5</a:t>
            </a:r>
            <a:r>
              <a:rPr kumimoji="1" lang="ja-JP" altLang="en-US" sz="28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」キーを押すと、</a:t>
            </a:r>
            <a:endParaRPr kumimoji="1" lang="en-US" altLang="ja-JP" sz="2800" b="1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63538" indent="-363538" algn="ctr">
              <a:lnSpc>
                <a:spcPts val="3000"/>
              </a:lnSpc>
            </a:pPr>
            <a:r>
              <a:rPr kumimoji="1" lang="ja-JP" altLang="en-US" sz="28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音声付きのスライドショーが始まります。</a:t>
            </a:r>
          </a:p>
        </p:txBody>
      </p:sp>
      <p:pic>
        <p:nvPicPr>
          <p:cNvPr id="19" name="合理的配慮の例">
            <a:hlinkClick r:id="" action="ppaction://media"/>
            <a:extLst>
              <a:ext uri="{FF2B5EF4-FFF2-40B4-BE49-F238E27FC236}">
                <a16:creationId xmlns:a16="http://schemas.microsoft.com/office/drawing/2014/main" id="{BA5C60CC-22DB-EEC7-E915-67FD13736A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41277" y="2558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8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160">
        <p:sndAc>
          <p:stSnd>
            <p:snd r:embed="rId5" name="click.wav"/>
          </p:stSnd>
        </p:sndAc>
      </p:transition>
    </mc:Choice>
    <mc:Fallback xmlns="">
      <p:transition spd="slow" advClick="0" advTm="8160"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4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" objId="19"/>
        <p14:stopEvt time="7372" objId="19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4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E1E2ABEC-1D80-BBE9-78E8-198CA4F8328A}"/>
              </a:ext>
            </a:extLst>
          </p:cNvPr>
          <p:cNvSpPr/>
          <p:nvPr/>
        </p:nvSpPr>
        <p:spPr>
          <a:xfrm>
            <a:off x="133698" y="1008510"/>
            <a:ext cx="8940452" cy="2766245"/>
          </a:xfrm>
          <a:prstGeom prst="roundRect">
            <a:avLst>
              <a:gd name="adj" fmla="val 863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 descr="ダイアグラム&#10;&#10;自動的に生成された説明">
            <a:extLst>
              <a:ext uri="{FF2B5EF4-FFF2-40B4-BE49-F238E27FC236}">
                <a16:creationId xmlns:a16="http://schemas.microsoft.com/office/drawing/2014/main" id="{0C8D80F8-D9D7-6008-08D2-F6D166EDABB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6186" y="1583577"/>
            <a:ext cx="3504116" cy="2108258"/>
          </a:xfrm>
          <a:prstGeom prst="rect">
            <a:avLst/>
          </a:prstGeom>
        </p:spPr>
      </p:pic>
      <p:pic>
        <p:nvPicPr>
          <p:cNvPr id="14" name="図 13" descr="テキスト, 円, ホワイトボード&#10;&#10;自動的に生成された説明">
            <a:extLst>
              <a:ext uri="{FF2B5EF4-FFF2-40B4-BE49-F238E27FC236}">
                <a16:creationId xmlns:a16="http://schemas.microsoft.com/office/drawing/2014/main" id="{9AF0FC65-7FC6-0A6B-10EF-CB8DD01BAE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347" b="95510" l="9328" r="91757">
                        <a14:foregroundMark x1="90239" y1="43673" x2="90239" y2="43673"/>
                        <a14:foregroundMark x1="63124" y1="7755" x2="63124" y2="7755"/>
                        <a14:foregroundMark x1="9328" y1="46939" x2="9328" y2="46939"/>
                        <a14:foregroundMark x1="64425" y1="92653" x2="64425" y2="92653"/>
                        <a14:foregroundMark x1="66161" y1="95918" x2="66161" y2="95918"/>
                        <a14:foregroundMark x1="91757" y1="46531" x2="91757" y2="46531"/>
                        <a14:foregroundMark x1="90239" y1="59592" x2="90239" y2="59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2943" y="1895506"/>
            <a:ext cx="845218" cy="449193"/>
          </a:xfrm>
          <a:prstGeom prst="rect">
            <a:avLst/>
          </a:prstGeom>
        </p:spPr>
      </p:pic>
      <p:pic>
        <p:nvPicPr>
          <p:cNvPr id="16" name="図 15" descr="ダイアグラム">
            <a:extLst>
              <a:ext uri="{FF2B5EF4-FFF2-40B4-BE49-F238E27FC236}">
                <a16:creationId xmlns:a16="http://schemas.microsoft.com/office/drawing/2014/main" id="{5EE12565-2EAA-7C84-E283-D74B1A7B7E1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63" y="1426831"/>
            <a:ext cx="3375339" cy="2297106"/>
          </a:xfrm>
          <a:prstGeom prst="rect">
            <a:avLst/>
          </a:prstGeom>
        </p:spPr>
      </p:pic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D7F73720-8828-4256-6329-AE70B97EF6F5}"/>
              </a:ext>
            </a:extLst>
          </p:cNvPr>
          <p:cNvSpPr/>
          <p:nvPr/>
        </p:nvSpPr>
        <p:spPr>
          <a:xfrm>
            <a:off x="2132729" y="835723"/>
            <a:ext cx="5017371" cy="46728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+mj-ea"/>
                <a:ea typeface="+mj-ea"/>
              </a:rPr>
              <a:t>視覚に障害のある人への合理的配慮</a:t>
            </a:r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5936D9D7-05D5-8FC3-FF9C-FCBF959E072D}"/>
              </a:ext>
            </a:extLst>
          </p:cNvPr>
          <p:cNvSpPr/>
          <p:nvPr/>
        </p:nvSpPr>
        <p:spPr>
          <a:xfrm>
            <a:off x="82891" y="4107160"/>
            <a:ext cx="8991259" cy="2715427"/>
          </a:xfrm>
          <a:prstGeom prst="roundRect">
            <a:avLst>
              <a:gd name="adj" fmla="val 863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7" name="図 56" descr="テキスト">
            <a:extLst>
              <a:ext uri="{FF2B5EF4-FFF2-40B4-BE49-F238E27FC236}">
                <a16:creationId xmlns:a16="http://schemas.microsoft.com/office/drawing/2014/main" id="{1D627077-559A-046C-7E7D-14E386AC5F1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94" b="91519" l="8243" r="92224">
                        <a14:foregroundMark x1="8243" y1="40283" x2="8243" y2="40283"/>
                        <a14:foregroundMark x1="46345" y1="9894" x2="46345" y2="9894"/>
                        <a14:foregroundMark x1="92379" y1="40636" x2="92379" y2="40636"/>
                        <a14:foregroundMark x1="91602" y1="66784" x2="91602" y2="66784"/>
                        <a14:foregroundMark x1="37947" y1="91519" x2="37947" y2="91519"/>
                        <a14:foregroundMark x1="49451" y1="90000" x2="49451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146" y="1628503"/>
            <a:ext cx="1135598" cy="499804"/>
          </a:xfrm>
          <a:prstGeom prst="rect">
            <a:avLst/>
          </a:prstGeom>
        </p:spPr>
      </p:pic>
      <p:sp>
        <p:nvSpPr>
          <p:cNvPr id="59" name="四角形: 角を丸くする 58">
            <a:extLst>
              <a:ext uri="{FF2B5EF4-FFF2-40B4-BE49-F238E27FC236}">
                <a16:creationId xmlns:a16="http://schemas.microsoft.com/office/drawing/2014/main" id="{A51A501F-82E9-FCCC-03FD-B4C8EF7C47D3}"/>
              </a:ext>
            </a:extLst>
          </p:cNvPr>
          <p:cNvSpPr/>
          <p:nvPr/>
        </p:nvSpPr>
        <p:spPr>
          <a:xfrm>
            <a:off x="8301038" y="1968983"/>
            <a:ext cx="193322" cy="2765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四角形: 角を丸くする 60">
            <a:extLst>
              <a:ext uri="{FF2B5EF4-FFF2-40B4-BE49-F238E27FC236}">
                <a16:creationId xmlns:a16="http://schemas.microsoft.com/office/drawing/2014/main" id="{C111C901-0B2A-753B-1523-EF9BD292C7B2}"/>
              </a:ext>
            </a:extLst>
          </p:cNvPr>
          <p:cNvSpPr/>
          <p:nvPr/>
        </p:nvSpPr>
        <p:spPr>
          <a:xfrm rot="5558646">
            <a:off x="8098280" y="1929232"/>
            <a:ext cx="169068" cy="4432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8" name="図 57" descr="テキスト, 円, ホワイトボード&#10;&#10;自動的に生成された説明">
            <a:extLst>
              <a:ext uri="{FF2B5EF4-FFF2-40B4-BE49-F238E27FC236}">
                <a16:creationId xmlns:a16="http://schemas.microsoft.com/office/drawing/2014/main" id="{0C7CC0B1-387E-FAB8-EFA6-890EF237D19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347" b="95510" l="9328" r="91757">
                        <a14:foregroundMark x1="64425" y1="92653" x2="64425" y2="92653"/>
                        <a14:foregroundMark x1="66161" y1="95918" x2="66161" y2="95918"/>
                        <a14:foregroundMark x1="26108" y1="20370" x2="38424" y2="36111"/>
                        <a14:foregroundMark x1="28571" y1="37963" x2="36453" y2="37963"/>
                        <a14:foregroundMark x1="41379" y1="33333" x2="41872" y2="36111"/>
                        <a14:foregroundMark x1="26601" y1="65741" x2="80296" y2="65741"/>
                        <a14:foregroundMark x1="30542" y1="16667" x2="32020" y2="20370"/>
                        <a14:foregroundMark x1="28079" y1="18519" x2="40887" y2="37037"/>
                        <a14:foregroundMark x1="27094" y1="57407" x2="26108" y2="63889"/>
                        <a14:foregroundMark x1="38424" y1="54630" x2="42365" y2="55556"/>
                        <a14:foregroundMark x1="24138" y1="35185" x2="25616" y2="36111"/>
                        <a14:foregroundMark x1="43842" y1="30556" x2="43350" y2="41667"/>
                        <a14:backgroundMark x1="82430" y1="19592" x2="82430" y2="19592"/>
                        <a14:backgroundMark x1="86768" y1="24082" x2="90889" y2="61633"/>
                        <a14:backgroundMark x1="87852" y1="29388" x2="33189" y2="2857"/>
                        <a14:backgroundMark x1="42516" y1="4898" x2="89588" y2="28163"/>
                        <a14:backgroundMark x1="88720" y1="27347" x2="52495" y2="2857"/>
                        <a14:backgroundMark x1="27983" y1="11837" x2="27983" y2="11837"/>
                        <a14:backgroundMark x1="30369" y1="8163" x2="30369" y2="8163"/>
                        <a14:backgroundMark x1="26247" y1="10612" x2="26247" y2="10612"/>
                        <a14:backgroundMark x1="26247" y1="10612" x2="29501" y2="11837"/>
                        <a14:backgroundMark x1="19839" y1="48066" x2="15401" y2="74286"/>
                        <a14:backgroundMark x1="22211" y1="34048" x2="20621" y2="43443"/>
                        <a14:backgroundMark x1="26247" y1="10204" x2="23817" y2="24564"/>
                        <a14:backgroundMark x1="21041" y1="79184" x2="78308" y2="88571"/>
                        <a14:backgroundMark x1="22993" y1="13469" x2="16920" y2="18776"/>
                        <a14:backgroundMark x1="16920" y1="18776" x2="13232" y2="24898"/>
                        <a14:backgroundMark x1="10412" y1="29388" x2="10412" y2="29388"/>
                        <a14:backgroundMark x1="9761" y1="31020" x2="9328" y2="40000"/>
                        <a14:backgroundMark x1="8460" y1="45714" x2="8460" y2="56327"/>
                        <a14:backgroundMark x1="9544" y1="61224" x2="13883" y2="71020"/>
                        <a14:backgroundMark x1="22560" y1="83673" x2="54447" y2="95510"/>
                        <a14:backgroundMark x1="24729" y1="81633" x2="24729" y2="81633"/>
                        <a14:backgroundMark x1="26681" y1="82857" x2="26681" y2="82857"/>
                        <a14:backgroundMark x1="28416" y1="83673" x2="28416" y2="83673"/>
                        <a14:backgroundMark x1="30152" y1="85306" x2="30152" y2="85306"/>
                        <a14:backgroundMark x1="34273" y1="86939" x2="34273" y2="86939"/>
                        <a14:backgroundMark x1="32321" y1="84490" x2="32321" y2="84490"/>
                        <a14:backgroundMark x1="34924" y1="86122" x2="34924" y2="86122"/>
                        <a14:backgroundMark x1="37093" y1="86939" x2="37093" y2="86939"/>
                        <a14:backgroundMark x1="42299" y1="87755" x2="42299" y2="87755"/>
                        <a14:backgroundMark x1="44252" y1="88163" x2="44252" y2="88163"/>
                        <a14:backgroundMark x1="46204" y1="88163" x2="46204" y2="88163"/>
                        <a14:backgroundMark x1="47939" y1="88163" x2="47939" y2="88163"/>
                        <a14:backgroundMark x1="50108" y1="87755" x2="50108" y2="87755"/>
                        <a14:backgroundMark x1="52061" y1="87755" x2="52061" y2="87755"/>
                        <a14:backgroundMark x1="54881" y1="87755" x2="54881" y2="87755"/>
                        <a14:backgroundMark x1="57701" y1="88163" x2="57701" y2="88163"/>
                        <a14:backgroundMark x1="58785" y1="89796" x2="58785" y2="89796"/>
                        <a14:backgroundMark x1="59653" y1="90612" x2="59653" y2="90612"/>
                        <a14:backgroundMark x1="60738" y1="93469" x2="60738" y2="93469"/>
                        <a14:backgroundMark x1="61388" y1="93469" x2="61388" y2="93469"/>
                        <a14:backgroundMark x1="65293" y1="95102" x2="65293" y2="95102"/>
                        <a14:backgroundMark x1="83297" y1="74286" x2="83297" y2="74286"/>
                        <a14:backgroundMark x1="81779" y1="75918" x2="81779" y2="75918"/>
                        <a14:backgroundMark x1="80043" y1="78367" x2="80043" y2="78367"/>
                        <a14:backgroundMark x1="78091" y1="79184" x2="78091" y2="79184"/>
                        <a14:backgroundMark x1="75271" y1="81633" x2="75271" y2="81633"/>
                        <a14:backgroundMark x1="68980" y1="85306" x2="68980" y2="85306"/>
                        <a14:backgroundMark x1="73319" y1="81633" x2="73319" y2="81633"/>
                        <a14:backgroundMark x1="67245" y1="95918" x2="67245" y2="95918"/>
                        <a14:backgroundMark x1="65727" y1="94286" x2="65727" y2="94286"/>
                        <a14:backgroundMark x1="67462" y1="97143" x2="67462" y2="9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24" y="1893405"/>
            <a:ext cx="845218" cy="449193"/>
          </a:xfrm>
          <a:prstGeom prst="rect">
            <a:avLst/>
          </a:prstGeom>
        </p:spPr>
      </p:pic>
      <p:sp>
        <p:nvSpPr>
          <p:cNvPr id="64" name="四角形: 角を丸くする 63">
            <a:extLst>
              <a:ext uri="{FF2B5EF4-FFF2-40B4-BE49-F238E27FC236}">
                <a16:creationId xmlns:a16="http://schemas.microsoft.com/office/drawing/2014/main" id="{4AFED5B9-FBB2-1B1A-B987-9C6B398E89F8}"/>
              </a:ext>
            </a:extLst>
          </p:cNvPr>
          <p:cNvSpPr/>
          <p:nvPr/>
        </p:nvSpPr>
        <p:spPr>
          <a:xfrm>
            <a:off x="2186112" y="3947245"/>
            <a:ext cx="4706007" cy="46728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bg1"/>
                </a:solidFill>
                <a:latin typeface="+mj-ea"/>
                <a:ea typeface="+mj-ea"/>
              </a:rPr>
              <a:t>聴覚</a:t>
            </a:r>
            <a:r>
              <a:rPr kumimoji="1" lang="ja-JP" altLang="en-US" sz="2000" b="1" dirty="0">
                <a:solidFill>
                  <a:schemeClr val="bg1"/>
                </a:solidFill>
                <a:latin typeface="+mj-ea"/>
                <a:ea typeface="+mj-ea"/>
              </a:rPr>
              <a:t>に障害のある人への合理的配慮</a:t>
            </a:r>
          </a:p>
        </p:txBody>
      </p:sp>
      <p:pic>
        <p:nvPicPr>
          <p:cNvPr id="9" name="図 8" descr="ダイアグラム が含まれている画像">
            <a:extLst>
              <a:ext uri="{FF2B5EF4-FFF2-40B4-BE49-F238E27FC236}">
                <a16:creationId xmlns:a16="http://schemas.microsoft.com/office/drawing/2014/main" id="{054CE622-C949-DAD2-B641-4B0732748E3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026" y="4713878"/>
            <a:ext cx="3036053" cy="1975067"/>
          </a:xfrm>
          <a:prstGeom prst="rect">
            <a:avLst/>
          </a:prstGeom>
        </p:spPr>
      </p:pic>
      <p:pic>
        <p:nvPicPr>
          <p:cNvPr id="18" name="図 17" descr="ダイアグラム&#10;&#10;自動的に生成された説明">
            <a:extLst>
              <a:ext uri="{FF2B5EF4-FFF2-40B4-BE49-F238E27FC236}">
                <a16:creationId xmlns:a16="http://schemas.microsoft.com/office/drawing/2014/main" id="{655E47EA-E243-4973-4795-2839EE95F9D7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1638" y="4574443"/>
            <a:ext cx="3376031" cy="2037785"/>
          </a:xfrm>
          <a:prstGeom prst="rect">
            <a:avLst/>
          </a:prstGeom>
        </p:spPr>
      </p:pic>
      <p:sp>
        <p:nvSpPr>
          <p:cNvPr id="65" name="楕円 64">
            <a:extLst>
              <a:ext uri="{FF2B5EF4-FFF2-40B4-BE49-F238E27FC236}">
                <a16:creationId xmlns:a16="http://schemas.microsoft.com/office/drawing/2014/main" id="{AE9D8B29-B987-CDF5-DD01-EB17349BA894}"/>
              </a:ext>
            </a:extLst>
          </p:cNvPr>
          <p:cNvSpPr/>
          <p:nvPr/>
        </p:nvSpPr>
        <p:spPr>
          <a:xfrm>
            <a:off x="7903802" y="4713878"/>
            <a:ext cx="709973" cy="661397"/>
          </a:xfrm>
          <a:prstGeom prst="ellipse">
            <a:avLst/>
          </a:prstGeom>
          <a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049A27F6-8C1F-EEFA-7C7D-66E38707CDFE}"/>
              </a:ext>
            </a:extLst>
          </p:cNvPr>
          <p:cNvGrpSpPr/>
          <p:nvPr/>
        </p:nvGrpSpPr>
        <p:grpSpPr>
          <a:xfrm>
            <a:off x="1555005" y="10397"/>
            <a:ext cx="6077208" cy="809326"/>
            <a:chOff x="2349989" y="245952"/>
            <a:chExt cx="4444022" cy="809326"/>
          </a:xfrm>
        </p:grpSpPr>
        <p:pic>
          <p:nvPicPr>
            <p:cNvPr id="21" name="図 20" descr="ロゴ&#10;&#10;低い精度で自動的に生成された説明">
              <a:extLst>
                <a:ext uri="{FF2B5EF4-FFF2-40B4-BE49-F238E27FC236}">
                  <a16:creationId xmlns:a16="http://schemas.microsoft.com/office/drawing/2014/main" id="{042FBF3A-9BE2-B893-8E5F-A25F46702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9581" b="89222" l="2072" r="95965">
                          <a14:foregroundMark x1="20502" y1="17964" x2="70774" y2="61078"/>
                          <a14:foregroundMark x1="70774" y1="61078" x2="92039" y2="58683"/>
                          <a14:foregroundMark x1="7852" y1="15569" x2="11778" y2="64072"/>
                          <a14:foregroundMark x1="4362" y1="77844" x2="6434" y2="18563"/>
                          <a14:foregroundMark x1="6434" y1="18563" x2="6870" y2="16168"/>
                          <a14:foregroundMark x1="3817" y1="26347" x2="3817" y2="26347"/>
                          <a14:foregroundMark x1="2399" y1="51497" x2="2399" y2="51497"/>
                          <a14:foregroundMark x1="9815" y1="89222" x2="9815" y2="89222"/>
                          <a14:foregroundMark x1="9815" y1="89222" x2="21701" y2="90419"/>
                          <a14:foregroundMark x1="21701" y1="90419" x2="33806" y2="87425"/>
                          <a14:foregroundMark x1="33806" y1="87425" x2="45474" y2="89222"/>
                          <a14:foregroundMark x1="45474" y1="89222" x2="73391" y2="82635"/>
                          <a14:foregroundMark x1="73391" y1="82635" x2="91058" y2="86826"/>
                          <a14:foregroundMark x1="40194" y1="8383" x2="40873" y2="7962"/>
                          <a14:foregroundMark x1="30534" y1="14371" x2="40194" y2="8383"/>
                          <a14:foregroundMark x1="46539" y1="8982" x2="58451" y2="23353"/>
                          <a14:foregroundMark x1="46043" y1="8383" x2="46539" y2="8982"/>
                          <a14:foregroundMark x1="45899" y1="8210" x2="46043" y2="8383"/>
                          <a14:foregroundMark x1="58451" y1="23353" x2="84624" y2="10180"/>
                          <a14:foregroundMark x1="84624" y1="10180" x2="94002" y2="22156"/>
                          <a14:foregroundMark x1="95965" y1="36527" x2="92694" y2="86228"/>
                          <a14:foregroundMark x1="74591" y1="89222" x2="74591" y2="89222"/>
                          <a14:foregroundMark x1="42966" y1="12575" x2="42966" y2="12575"/>
                          <a14:foregroundMark x1="44929" y1="15569" x2="44929" y2="15569"/>
                          <a14:backgroundMark x1="1745" y1="88024" x2="1745" y2="88024"/>
                          <a14:backgroundMark x1="10251" y1="98802" x2="10251" y2="98802"/>
                          <a14:backgroundMark x1="12432" y1="97006" x2="12432" y2="97006"/>
                          <a14:backgroundMark x1="13959" y1="97006" x2="13959" y2="97006"/>
                          <a14:backgroundMark x1="16685" y1="97006" x2="16685" y2="97006"/>
                          <a14:backgroundMark x1="20720" y1="97605" x2="20720" y2="97605"/>
                          <a14:backgroundMark x1="40240" y1="98204" x2="40240" y2="98204"/>
                          <a14:backgroundMark x1="39695" y1="98204" x2="39695" y2="98204"/>
                          <a14:backgroundMark x1="29008" y1="96407" x2="29008" y2="96407"/>
                          <a14:backgroundMark x1="56816" y1="97605" x2="56816" y2="97605"/>
                          <a14:backgroundMark x1="88986" y1="98204" x2="88986" y2="98204"/>
                          <a14:backgroundMark x1="84297" y1="97605" x2="84297" y2="97605"/>
                          <a14:backgroundMark x1="77644" y1="98802" x2="77644" y2="98802"/>
                          <a14:backgroundMark x1="60523" y1="98802" x2="60523" y2="98802"/>
                          <a14:backgroundMark x1="43184" y1="5389" x2="43184" y2="5389"/>
                          <a14:backgroundMark x1="41221" y1="4790" x2="41221" y2="4790"/>
                          <a14:backgroundMark x1="44711" y1="4192" x2="44711" y2="4192"/>
                          <a14:backgroundMark x1="43948" y1="6587" x2="43948" y2="6587"/>
                          <a14:backgroundMark x1="43839" y1="7784" x2="43839" y2="7784"/>
                          <a14:backgroundMark x1="43511" y1="7784" x2="43511" y2="7784"/>
                          <a14:backgroundMark x1="44057" y1="8383" x2="44057" y2="8383"/>
                          <a14:backgroundMark x1="44602" y1="8383" x2="44602" y2="8383"/>
                          <a14:backgroundMark x1="45147" y1="8383" x2="45147" y2="8383"/>
                          <a14:backgroundMark x1="45802" y1="8982" x2="45802" y2="8982"/>
                          <a14:backgroundMark x1="42748" y1="6587" x2="42748" y2="6587"/>
                          <a14:backgroundMark x1="43293" y1="7784" x2="43293" y2="7784"/>
                          <a14:backgroundMark x1="43948" y1="5389" x2="44384" y2="5389"/>
                          <a14:backgroundMark x1="40894" y1="7784" x2="42094" y2="7784"/>
                          <a14:backgroundMark x1="40349" y1="8383" x2="40349" y2="8383"/>
                          <a14:backgroundMark x1="43511" y1="6587" x2="43511" y2="6587"/>
                          <a14:backgroundMark x1="41876" y1="6587" x2="46020" y2="7186"/>
                          <a14:backgroundMark x1="61832" y1="97006" x2="61832" y2="97006"/>
                          <a14:backgroundMark x1="63250" y1="97006" x2="63250" y2="970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9989" y="245952"/>
              <a:ext cx="4444022" cy="809326"/>
            </a:xfrm>
            <a:prstGeom prst="rect">
              <a:avLst/>
            </a:prstGeom>
          </p:spPr>
        </p:pic>
        <p:sp>
          <p:nvSpPr>
            <p:cNvPr id="22" name="四角形: 角を丸くする 21">
              <a:extLst>
                <a:ext uri="{FF2B5EF4-FFF2-40B4-BE49-F238E27FC236}">
                  <a16:creationId xmlns:a16="http://schemas.microsoft.com/office/drawing/2014/main" id="{5ED0F6D3-2C64-64A0-7184-BF765AF56AA4}"/>
                </a:ext>
              </a:extLst>
            </p:cNvPr>
            <p:cNvSpPr/>
            <p:nvPr/>
          </p:nvSpPr>
          <p:spPr>
            <a:xfrm>
              <a:off x="2724150" y="414338"/>
              <a:ext cx="3676650" cy="49053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3EAC427-5713-C4BE-917B-5574AF7C962D}"/>
              </a:ext>
            </a:extLst>
          </p:cNvPr>
          <p:cNvSpPr/>
          <p:nvPr/>
        </p:nvSpPr>
        <p:spPr>
          <a:xfrm>
            <a:off x="-20947" y="17052"/>
            <a:ext cx="9143999" cy="873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ysClr val="windowText" lastClr="000000"/>
                </a:solidFill>
                <a:latin typeface="+mj-ea"/>
                <a:ea typeface="+mj-ea"/>
              </a:rPr>
              <a:t>①</a:t>
            </a:r>
            <a:r>
              <a:rPr kumimoji="1" lang="en-US" altLang="ja-JP" sz="2000" b="1" dirty="0">
                <a:solidFill>
                  <a:sysClr val="windowText" lastClr="000000"/>
                </a:solidFill>
                <a:latin typeface="+mj-ea"/>
                <a:ea typeface="+mj-ea"/>
              </a:rPr>
              <a:t>-3</a:t>
            </a:r>
            <a:r>
              <a:rPr kumimoji="1" lang="ja-JP" altLang="en-US" sz="2400" b="1" dirty="0">
                <a:solidFill>
                  <a:sysClr val="windowText" lastClr="000000"/>
                </a:solidFill>
                <a:latin typeface="+mj-ea"/>
                <a:ea typeface="+mj-ea"/>
              </a:rPr>
              <a:t>　</a:t>
            </a:r>
            <a:r>
              <a:rPr lang="ja-JP" altLang="en-US" sz="2400" b="1" dirty="0">
                <a:solidFill>
                  <a:sysClr val="windowText" lastClr="000000"/>
                </a:solidFill>
                <a:latin typeface="+mj-ea"/>
                <a:ea typeface="+mj-ea"/>
              </a:rPr>
              <a:t>どんな時に合理的配慮をするの？</a:t>
            </a:r>
            <a:endParaRPr kumimoji="1" lang="ja-JP" altLang="en-US" sz="2400" b="1" dirty="0">
              <a:solidFill>
                <a:sysClr val="windowText" lastClr="000000"/>
              </a:solidFill>
              <a:latin typeface="+mj-ea"/>
              <a:ea typeface="+mj-ea"/>
            </a:endParaRPr>
          </a:p>
        </p:txBody>
      </p:sp>
      <p:pic>
        <p:nvPicPr>
          <p:cNvPr id="26" name="図 25" descr="図形, 矢印&#10;&#10;自動的に生成された説明">
            <a:extLst>
              <a:ext uri="{FF2B5EF4-FFF2-40B4-BE49-F238E27FC236}">
                <a16:creationId xmlns:a16="http://schemas.microsoft.com/office/drawing/2014/main" id="{ABF67CF3-8901-387B-1712-3CF476FF8BB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268" b="89268" l="9180" r="90492">
                        <a14:foregroundMark x1="31148" y1="67805" x2="31148" y2="67805"/>
                        <a14:foregroundMark x1="32131" y1="75610" x2="32131" y2="75610"/>
                        <a14:foregroundMark x1="9508" y1="54634" x2="9508" y2="54634"/>
                        <a14:foregroundMark x1="90492" y1="51707" x2="90492" y2="517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166" y="1873752"/>
            <a:ext cx="2597336" cy="1425550"/>
          </a:xfrm>
          <a:prstGeom prst="rect">
            <a:avLst/>
          </a:prstGeom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3382533F-4AE0-BA79-091F-B1646DE2B0D8}"/>
              </a:ext>
            </a:extLst>
          </p:cNvPr>
          <p:cNvSpPr/>
          <p:nvPr/>
        </p:nvSpPr>
        <p:spPr>
          <a:xfrm rot="20900813">
            <a:off x="3269494" y="1894054"/>
            <a:ext cx="1482808" cy="70293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95A3762-1C1B-09A9-27C3-3144C364CEB2}"/>
              </a:ext>
            </a:extLst>
          </p:cNvPr>
          <p:cNvSpPr/>
          <p:nvPr/>
        </p:nvSpPr>
        <p:spPr>
          <a:xfrm rot="21002934">
            <a:off x="2962097" y="1882378"/>
            <a:ext cx="2028089" cy="7262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rgbClr val="0070C0"/>
                </a:solidFill>
              </a:rPr>
              <a:t>そんな時は、</a:t>
            </a:r>
            <a:endParaRPr kumimoji="1" lang="en-US" altLang="ja-JP" sz="1600" b="1" dirty="0">
              <a:solidFill>
                <a:srgbClr val="0070C0"/>
              </a:solidFill>
            </a:endParaRPr>
          </a:p>
          <a:p>
            <a:pPr algn="ctr"/>
            <a:r>
              <a:rPr kumimoji="1" lang="ja-JP" altLang="en-US" sz="1600" b="1" dirty="0">
                <a:solidFill>
                  <a:srgbClr val="0070C0"/>
                </a:solidFill>
              </a:rPr>
              <a:t>合理的配慮</a:t>
            </a:r>
            <a:endParaRPr kumimoji="1" lang="en-US" altLang="ja-JP" sz="1600" b="1" dirty="0">
              <a:solidFill>
                <a:srgbClr val="0070C0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1FC6CA4-8A22-B651-DF42-BA130F046F8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375" b="95313" l="9836" r="89344">
                        <a14:foregroundMark x1="26230" y1="21875" x2="26230" y2="21875"/>
                        <a14:foregroundMark x1="41803" y1="12500" x2="41803" y2="12500"/>
                        <a14:foregroundMark x1="61475" y1="11719" x2="61475" y2="11719"/>
                        <a14:foregroundMark x1="73770" y1="89063" x2="73770" y2="89063"/>
                        <a14:foregroundMark x1="82787" y1="95313" x2="82787" y2="95313"/>
                        <a14:foregroundMark x1="88525" y1="82813" x2="88525" y2="8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7848">
            <a:off x="4340559" y="1765168"/>
            <a:ext cx="420988" cy="441692"/>
          </a:xfrm>
          <a:prstGeom prst="rect">
            <a:avLst/>
          </a:prstGeom>
        </p:spPr>
      </p:pic>
      <p:pic>
        <p:nvPicPr>
          <p:cNvPr id="27" name="図 26" descr="図形, 矢印">
            <a:extLst>
              <a:ext uri="{FF2B5EF4-FFF2-40B4-BE49-F238E27FC236}">
                <a16:creationId xmlns:a16="http://schemas.microsoft.com/office/drawing/2014/main" id="{8F5B7F6C-7F0A-05F8-F629-001916143BA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268" b="89268" l="9180" r="90492">
                        <a14:foregroundMark x1="31148" y1="67805" x2="31148" y2="67805"/>
                        <a14:foregroundMark x1="32131" y1="75610" x2="32131" y2="75610"/>
                        <a14:foregroundMark x1="9508" y1="54634" x2="9508" y2="54634"/>
                        <a14:foregroundMark x1="90492" y1="51707" x2="90492" y2="517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44" y="4829179"/>
            <a:ext cx="2597336" cy="1425550"/>
          </a:xfrm>
          <a:prstGeom prst="rect">
            <a:avLst/>
          </a:prstGeom>
        </p:spPr>
      </p:pic>
      <p:sp>
        <p:nvSpPr>
          <p:cNvPr id="28" name="楕円 27">
            <a:extLst>
              <a:ext uri="{FF2B5EF4-FFF2-40B4-BE49-F238E27FC236}">
                <a16:creationId xmlns:a16="http://schemas.microsoft.com/office/drawing/2014/main" id="{7DD1515E-5504-5701-0239-FF960521DDC4}"/>
              </a:ext>
            </a:extLst>
          </p:cNvPr>
          <p:cNvSpPr/>
          <p:nvPr/>
        </p:nvSpPr>
        <p:spPr>
          <a:xfrm rot="20900813">
            <a:off x="2941872" y="4849481"/>
            <a:ext cx="1482808" cy="70293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D7116767-674E-A6AD-7FF3-C4DC0D40715E}"/>
              </a:ext>
            </a:extLst>
          </p:cNvPr>
          <p:cNvSpPr/>
          <p:nvPr/>
        </p:nvSpPr>
        <p:spPr>
          <a:xfrm rot="21002934">
            <a:off x="2634475" y="4837805"/>
            <a:ext cx="2028089" cy="7262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rgbClr val="0070C0"/>
                </a:solidFill>
              </a:rPr>
              <a:t>そんな時は、</a:t>
            </a:r>
            <a:endParaRPr kumimoji="1" lang="en-US" altLang="ja-JP" sz="1600" b="1" dirty="0">
              <a:solidFill>
                <a:srgbClr val="0070C0"/>
              </a:solidFill>
            </a:endParaRPr>
          </a:p>
          <a:p>
            <a:pPr algn="ctr"/>
            <a:r>
              <a:rPr kumimoji="1" lang="ja-JP" altLang="en-US" sz="1600" b="1" dirty="0">
                <a:solidFill>
                  <a:srgbClr val="0070C0"/>
                </a:solidFill>
              </a:rPr>
              <a:t>合理的配慮</a:t>
            </a:r>
            <a:endParaRPr kumimoji="1" lang="en-US" altLang="ja-JP" sz="1600" b="1" dirty="0">
              <a:solidFill>
                <a:srgbClr val="0070C0"/>
              </a:solidFill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DD120721-6EB6-A6CE-81A2-18E6A453B0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375" b="95313" l="9836" r="89344">
                        <a14:foregroundMark x1="26230" y1="21875" x2="26230" y2="21875"/>
                        <a14:foregroundMark x1="41803" y1="12500" x2="41803" y2="12500"/>
                        <a14:foregroundMark x1="61475" y1="11719" x2="61475" y2="11719"/>
                        <a14:foregroundMark x1="73770" y1="89063" x2="73770" y2="89063"/>
                        <a14:foregroundMark x1="82787" y1="95313" x2="82787" y2="95313"/>
                        <a14:foregroundMark x1="88525" y1="82813" x2="88525" y2="8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7848">
            <a:off x="4012937" y="4720595"/>
            <a:ext cx="420988" cy="441692"/>
          </a:xfrm>
          <a:prstGeom prst="rect">
            <a:avLst/>
          </a:prstGeom>
        </p:spPr>
      </p:pic>
      <p:pic>
        <p:nvPicPr>
          <p:cNvPr id="32" name="図 31" descr="QR コード&#10;&#10;自動的に生成された説明">
            <a:extLst>
              <a:ext uri="{FF2B5EF4-FFF2-40B4-BE49-F238E27FC236}">
                <a16:creationId xmlns:a16="http://schemas.microsoft.com/office/drawing/2014/main" id="{D8D2D7DB-FD2D-2AEC-FA78-676B26FEE07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199" y="3039065"/>
            <a:ext cx="713485" cy="710596"/>
          </a:xfrm>
          <a:prstGeom prst="rect">
            <a:avLst/>
          </a:prstGeom>
        </p:spPr>
      </p:pic>
      <p:pic>
        <p:nvPicPr>
          <p:cNvPr id="2" name="４ページ">
            <a:hlinkClick r:id="" action="ppaction://media"/>
            <a:extLst>
              <a:ext uri="{FF2B5EF4-FFF2-40B4-BE49-F238E27FC236}">
                <a16:creationId xmlns:a16="http://schemas.microsoft.com/office/drawing/2014/main" id="{46E0DB04-BDD0-3E8F-CFC1-31B609DAF8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596272" y="98197"/>
            <a:ext cx="609600" cy="60960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3DBDAAF-5344-19DB-7D89-749EA0567C78}"/>
              </a:ext>
            </a:extLst>
          </p:cNvPr>
          <p:cNvSpPr/>
          <p:nvPr/>
        </p:nvSpPr>
        <p:spPr>
          <a:xfrm>
            <a:off x="2202328" y="733136"/>
            <a:ext cx="1367667" cy="372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しかく</a:t>
            </a:r>
            <a:endParaRPr kumimoji="1" lang="ja-JP" altLang="en-US" sz="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7A5FBF0-8912-F10C-378D-8431615A9834}"/>
              </a:ext>
            </a:extLst>
          </p:cNvPr>
          <p:cNvSpPr/>
          <p:nvPr/>
        </p:nvSpPr>
        <p:spPr>
          <a:xfrm>
            <a:off x="2956532" y="737536"/>
            <a:ext cx="1367667" cy="372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しょうがい</a:t>
            </a:r>
            <a:endParaRPr kumimoji="1" lang="ja-JP" altLang="en-US" sz="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228740F-442B-9254-88B8-FDFEAF5F4902}"/>
              </a:ext>
            </a:extLst>
          </p:cNvPr>
          <p:cNvSpPr/>
          <p:nvPr/>
        </p:nvSpPr>
        <p:spPr>
          <a:xfrm>
            <a:off x="4026228" y="730105"/>
            <a:ext cx="1367667" cy="372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ひと</a:t>
            </a:r>
            <a:endParaRPr kumimoji="1" lang="ja-JP" altLang="en-US" sz="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014607A-B9A1-BD4D-F366-94B92AA05FC2}"/>
              </a:ext>
            </a:extLst>
          </p:cNvPr>
          <p:cNvSpPr/>
          <p:nvPr/>
        </p:nvSpPr>
        <p:spPr>
          <a:xfrm>
            <a:off x="5340588" y="729908"/>
            <a:ext cx="853129" cy="372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ごうりてき</a:t>
            </a:r>
            <a:endParaRPr kumimoji="1" lang="ja-JP" altLang="en-US" sz="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0554B3F-D354-9E53-DE36-DF14097280BE}"/>
              </a:ext>
            </a:extLst>
          </p:cNvPr>
          <p:cNvSpPr/>
          <p:nvPr/>
        </p:nvSpPr>
        <p:spPr>
          <a:xfrm>
            <a:off x="5949053" y="742372"/>
            <a:ext cx="853129" cy="372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はいりょ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8D951B6-4EE7-48AF-BDE5-428A7F1BB68A}"/>
              </a:ext>
            </a:extLst>
          </p:cNvPr>
          <p:cNvSpPr/>
          <p:nvPr/>
        </p:nvSpPr>
        <p:spPr>
          <a:xfrm>
            <a:off x="3007545" y="85478"/>
            <a:ext cx="1367667" cy="372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とき</a:t>
            </a:r>
            <a:endParaRPr kumimoji="1" lang="ja-JP" altLang="en-US" sz="1000" b="1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6308FF7-04BC-506C-3284-DF48509A1672}"/>
              </a:ext>
            </a:extLst>
          </p:cNvPr>
          <p:cNvSpPr/>
          <p:nvPr/>
        </p:nvSpPr>
        <p:spPr>
          <a:xfrm>
            <a:off x="3957580" y="104097"/>
            <a:ext cx="1367667" cy="372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ごうりてき</a:t>
            </a:r>
            <a:endParaRPr kumimoji="1" lang="ja-JP" altLang="en-US" sz="1000" b="1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EC5FB68-432A-6BD4-E434-DC3A9899CF55}"/>
              </a:ext>
            </a:extLst>
          </p:cNvPr>
          <p:cNvSpPr/>
          <p:nvPr/>
        </p:nvSpPr>
        <p:spPr>
          <a:xfrm>
            <a:off x="4700727" y="97757"/>
            <a:ext cx="1367667" cy="372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はいりょ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E8DD9F8-A5CE-C597-AB33-194C4BF00FAE}"/>
              </a:ext>
            </a:extLst>
          </p:cNvPr>
          <p:cNvSpPr/>
          <p:nvPr/>
        </p:nvSpPr>
        <p:spPr>
          <a:xfrm>
            <a:off x="2087108" y="3837106"/>
            <a:ext cx="1367667" cy="372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ちょうかく</a:t>
            </a:r>
            <a:endParaRPr kumimoji="1" lang="ja-JP" altLang="en-US" sz="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B4F78B61-8DFD-BC38-02CB-542A15FA6243}"/>
              </a:ext>
            </a:extLst>
          </p:cNvPr>
          <p:cNvSpPr/>
          <p:nvPr/>
        </p:nvSpPr>
        <p:spPr>
          <a:xfrm>
            <a:off x="2892075" y="3855157"/>
            <a:ext cx="1367667" cy="372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しょうがい</a:t>
            </a:r>
            <a:endParaRPr kumimoji="1" lang="ja-JP" altLang="en-US" sz="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252EDFD1-2C89-4B95-307B-FE03AEA1EC3D}"/>
              </a:ext>
            </a:extLst>
          </p:cNvPr>
          <p:cNvSpPr/>
          <p:nvPr/>
        </p:nvSpPr>
        <p:spPr>
          <a:xfrm>
            <a:off x="3961771" y="3847726"/>
            <a:ext cx="1367667" cy="372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ひと</a:t>
            </a:r>
            <a:endParaRPr kumimoji="1" lang="ja-JP" altLang="en-US" sz="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3E7E974C-2DB7-9395-2367-CC3FB0B103FA}"/>
              </a:ext>
            </a:extLst>
          </p:cNvPr>
          <p:cNvSpPr/>
          <p:nvPr/>
        </p:nvSpPr>
        <p:spPr>
          <a:xfrm>
            <a:off x="5276131" y="3847529"/>
            <a:ext cx="853129" cy="372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ごうりてき</a:t>
            </a:r>
            <a:endParaRPr kumimoji="1" lang="ja-JP" altLang="en-US" sz="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37DF70C6-78E2-17B1-0C54-29263D6EF62F}"/>
              </a:ext>
            </a:extLst>
          </p:cNvPr>
          <p:cNvSpPr/>
          <p:nvPr/>
        </p:nvSpPr>
        <p:spPr>
          <a:xfrm>
            <a:off x="5884596" y="3859993"/>
            <a:ext cx="853129" cy="372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はいりょ</a:t>
            </a:r>
          </a:p>
        </p:txBody>
      </p:sp>
    </p:spTree>
    <p:extLst>
      <p:ext uri="{BB962C8B-B14F-4D97-AF65-F5344CB8AC3E}">
        <p14:creationId xmlns:p14="http://schemas.microsoft.com/office/powerpoint/2010/main" val="35015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7247">
        <p:sndAc>
          <p:stSnd>
            <p:snd r:embed="rId5" name="click.wav"/>
          </p:stSnd>
        </p:sndAc>
      </p:transition>
    </mc:Choice>
    <mc:Fallback xmlns="">
      <p:transition spd="slow" advClick="0" advTm="67247">
        <p:sndAc>
          <p:stSnd>
            <p:snd r:embed="rId2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3" objId="2"/>
        <p14:stopEvt time="66033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4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E1E2ABEC-1D80-BBE9-78E8-198CA4F8328A}"/>
              </a:ext>
            </a:extLst>
          </p:cNvPr>
          <p:cNvSpPr/>
          <p:nvPr/>
        </p:nvSpPr>
        <p:spPr>
          <a:xfrm>
            <a:off x="133698" y="1008510"/>
            <a:ext cx="8940452" cy="2766245"/>
          </a:xfrm>
          <a:prstGeom prst="roundRect">
            <a:avLst>
              <a:gd name="adj" fmla="val 863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 descr="ダイアグラム&#10;&#10;自動的に生成された説明">
            <a:extLst>
              <a:ext uri="{FF2B5EF4-FFF2-40B4-BE49-F238E27FC236}">
                <a16:creationId xmlns:a16="http://schemas.microsoft.com/office/drawing/2014/main" id="{F93D9FE7-4C63-6163-52FE-9055A251519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284" y="1412281"/>
            <a:ext cx="3254530" cy="2210796"/>
          </a:xfrm>
          <a:prstGeom prst="rect">
            <a:avLst/>
          </a:prstGeom>
        </p:spPr>
      </p:pic>
      <p:pic>
        <p:nvPicPr>
          <p:cNvPr id="25" name="図 24" descr="ダイアグラム">
            <a:extLst>
              <a:ext uri="{FF2B5EF4-FFF2-40B4-BE49-F238E27FC236}">
                <a16:creationId xmlns:a16="http://schemas.microsoft.com/office/drawing/2014/main" id="{918F701F-D7C6-4112-6874-7E21124AE39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4683" y="1488321"/>
            <a:ext cx="3430833" cy="2155298"/>
          </a:xfrm>
          <a:prstGeom prst="rect">
            <a:avLst/>
          </a:prstGeom>
        </p:spPr>
      </p:pic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D7F73720-8828-4256-6329-AE70B97EF6F5}"/>
              </a:ext>
            </a:extLst>
          </p:cNvPr>
          <p:cNvSpPr/>
          <p:nvPr/>
        </p:nvSpPr>
        <p:spPr>
          <a:xfrm>
            <a:off x="2132729" y="835723"/>
            <a:ext cx="5017371" cy="46728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+mj-ea"/>
                <a:ea typeface="+mj-ea"/>
              </a:rPr>
              <a:t>車イスを利用している人への合理的配慮</a:t>
            </a:r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5936D9D7-05D5-8FC3-FF9C-FCBF959E072D}"/>
              </a:ext>
            </a:extLst>
          </p:cNvPr>
          <p:cNvSpPr/>
          <p:nvPr/>
        </p:nvSpPr>
        <p:spPr>
          <a:xfrm>
            <a:off x="82891" y="4107160"/>
            <a:ext cx="8991259" cy="2715427"/>
          </a:xfrm>
          <a:prstGeom prst="roundRect">
            <a:avLst>
              <a:gd name="adj" fmla="val 863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四角形: 角を丸くする 63">
            <a:extLst>
              <a:ext uri="{FF2B5EF4-FFF2-40B4-BE49-F238E27FC236}">
                <a16:creationId xmlns:a16="http://schemas.microsoft.com/office/drawing/2014/main" id="{4AFED5B9-FBB2-1B1A-B987-9C6B398E89F8}"/>
              </a:ext>
            </a:extLst>
          </p:cNvPr>
          <p:cNvSpPr/>
          <p:nvPr/>
        </p:nvSpPr>
        <p:spPr>
          <a:xfrm>
            <a:off x="2186112" y="3947245"/>
            <a:ext cx="4706007" cy="46728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+mj-ea"/>
                <a:ea typeface="+mj-ea"/>
              </a:rPr>
              <a:t>知的障害の</a:t>
            </a:r>
            <a:r>
              <a:rPr lang="ja-JP" altLang="en-US" sz="2000" b="1" dirty="0">
                <a:solidFill>
                  <a:schemeClr val="bg1"/>
                </a:solidFill>
                <a:latin typeface="+mj-ea"/>
                <a:ea typeface="+mj-ea"/>
              </a:rPr>
              <a:t>ある</a:t>
            </a:r>
            <a:r>
              <a:rPr kumimoji="1" lang="ja-JP" altLang="en-US" sz="2000" b="1" dirty="0">
                <a:solidFill>
                  <a:schemeClr val="bg1"/>
                </a:solidFill>
                <a:latin typeface="+mj-ea"/>
                <a:ea typeface="+mj-ea"/>
              </a:rPr>
              <a:t>人への合理的配慮</a:t>
            </a:r>
          </a:p>
        </p:txBody>
      </p:sp>
      <p:pic>
        <p:nvPicPr>
          <p:cNvPr id="32" name="図 31" descr="ダイアグラム">
            <a:extLst>
              <a:ext uri="{FF2B5EF4-FFF2-40B4-BE49-F238E27FC236}">
                <a16:creationId xmlns:a16="http://schemas.microsoft.com/office/drawing/2014/main" id="{A2AC58EF-305E-6059-232C-22696CC20DD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41" y="4772242"/>
            <a:ext cx="3175839" cy="1881044"/>
          </a:xfrm>
          <a:prstGeom prst="rect">
            <a:avLst/>
          </a:prstGeom>
        </p:spPr>
      </p:pic>
      <p:pic>
        <p:nvPicPr>
          <p:cNvPr id="4" name="図 3" descr="ダイアグラム">
            <a:extLst>
              <a:ext uri="{FF2B5EF4-FFF2-40B4-BE49-F238E27FC236}">
                <a16:creationId xmlns:a16="http://schemas.microsoft.com/office/drawing/2014/main" id="{0AF5567F-57DE-804E-388A-4D3895D6573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198" y="4583410"/>
            <a:ext cx="3527318" cy="2044567"/>
          </a:xfrm>
          <a:prstGeom prst="rect">
            <a:avLst/>
          </a:prstGeom>
        </p:spPr>
      </p:pic>
      <p:pic>
        <p:nvPicPr>
          <p:cNvPr id="6" name="図 5" descr="テキスト, 円">
            <a:extLst>
              <a:ext uri="{FF2B5EF4-FFF2-40B4-BE49-F238E27FC236}">
                <a16:creationId xmlns:a16="http://schemas.microsoft.com/office/drawing/2014/main" id="{C493FAF0-A88A-330A-CB62-24BEE12B5B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556" b="91270" l="7489" r="96035">
                        <a14:foregroundMark x1="7709" y1="36111" x2="8150" y2="46032"/>
                        <a14:foregroundMark x1="37885" y1="8730" x2="56388" y2="5952"/>
                        <a14:foregroundMark x1="91410" y1="30952" x2="93392" y2="58333"/>
                        <a14:foregroundMark x1="33921" y1="91270" x2="33921" y2="91270"/>
                        <a14:foregroundMark x1="22467" y1="80159" x2="22467" y2="80159"/>
                        <a14:foregroundMark x1="96035" y1="47222" x2="96035" y2="4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152" y="4335446"/>
            <a:ext cx="893458" cy="495928"/>
          </a:xfrm>
          <a:prstGeom prst="rect">
            <a:avLst/>
          </a:prstGeom>
        </p:spPr>
      </p:pic>
      <p:pic>
        <p:nvPicPr>
          <p:cNvPr id="9" name="図 8" descr="テキスト">
            <a:extLst>
              <a:ext uri="{FF2B5EF4-FFF2-40B4-BE49-F238E27FC236}">
                <a16:creationId xmlns:a16="http://schemas.microsoft.com/office/drawing/2014/main" id="{EF2BDFCB-0392-653B-7E44-CD280BBF092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609" b="92171" l="2521" r="97269">
                        <a14:foregroundMark x1="6303" y1="38434" x2="6933" y2="45907"/>
                        <a14:foregroundMark x1="94118" y1="40569" x2="97269" y2="50890"/>
                        <a14:foregroundMark x1="64076" y1="92171" x2="64076" y2="92171"/>
                        <a14:foregroundMark x1="50000" y1="90391" x2="50000" y2="90391"/>
                        <a14:foregroundMark x1="2521" y1="50534" x2="2521" y2="505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869" y="4425370"/>
            <a:ext cx="974454" cy="575255"/>
          </a:xfrm>
          <a:prstGeom prst="rect">
            <a:avLst/>
          </a:prstGeom>
        </p:spPr>
      </p:pic>
      <p:pic>
        <p:nvPicPr>
          <p:cNvPr id="11" name="図 10" descr="図形, 矢印&#10;&#10;自動的に生成された説明">
            <a:extLst>
              <a:ext uri="{FF2B5EF4-FFF2-40B4-BE49-F238E27FC236}">
                <a16:creationId xmlns:a16="http://schemas.microsoft.com/office/drawing/2014/main" id="{B837559E-EBF5-7F3D-A6C9-F59A91AE0A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268" b="89268" l="9180" r="90492">
                        <a14:foregroundMark x1="31148" y1="67805" x2="31148" y2="67805"/>
                        <a14:foregroundMark x1="32131" y1="75610" x2="32131" y2="75610"/>
                        <a14:foregroundMark x1="9508" y1="54634" x2="9508" y2="54634"/>
                        <a14:foregroundMark x1="90492" y1="51707" x2="90492" y2="517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644" y="1559389"/>
            <a:ext cx="2597336" cy="1425550"/>
          </a:xfrm>
          <a:prstGeom prst="rect">
            <a:avLst/>
          </a:prstGeom>
        </p:spPr>
      </p:pic>
      <p:sp>
        <p:nvSpPr>
          <p:cNvPr id="12" name="楕円 11">
            <a:extLst>
              <a:ext uri="{FF2B5EF4-FFF2-40B4-BE49-F238E27FC236}">
                <a16:creationId xmlns:a16="http://schemas.microsoft.com/office/drawing/2014/main" id="{32561398-D92E-286F-865F-44A6B28F3649}"/>
              </a:ext>
            </a:extLst>
          </p:cNvPr>
          <p:cNvSpPr/>
          <p:nvPr/>
        </p:nvSpPr>
        <p:spPr>
          <a:xfrm rot="20900813">
            <a:off x="3174972" y="1579691"/>
            <a:ext cx="1482808" cy="70293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264F715-DB68-430F-1504-451DE7C46FC3}"/>
              </a:ext>
            </a:extLst>
          </p:cNvPr>
          <p:cNvSpPr/>
          <p:nvPr/>
        </p:nvSpPr>
        <p:spPr>
          <a:xfrm rot="21002934">
            <a:off x="2867575" y="1568015"/>
            <a:ext cx="2028089" cy="7262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rgbClr val="0070C0"/>
                </a:solidFill>
              </a:rPr>
              <a:t>そんな時は、</a:t>
            </a:r>
            <a:endParaRPr kumimoji="1" lang="en-US" altLang="ja-JP" sz="1600" b="1" dirty="0">
              <a:solidFill>
                <a:srgbClr val="0070C0"/>
              </a:solidFill>
            </a:endParaRPr>
          </a:p>
          <a:p>
            <a:pPr algn="ctr"/>
            <a:r>
              <a:rPr kumimoji="1" lang="ja-JP" altLang="en-US" sz="1600" b="1" dirty="0">
                <a:solidFill>
                  <a:srgbClr val="0070C0"/>
                </a:solidFill>
              </a:rPr>
              <a:t>合理的配慮</a:t>
            </a:r>
            <a:endParaRPr kumimoji="1" lang="en-US" altLang="ja-JP" sz="1600" b="1" dirty="0">
              <a:solidFill>
                <a:srgbClr val="0070C0"/>
              </a:solidFill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314D9561-0BDA-A5D5-4BAE-9A14F598B3A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375" b="95313" l="9836" r="89344">
                        <a14:foregroundMark x1="26230" y1="21875" x2="26230" y2="21875"/>
                        <a14:foregroundMark x1="41803" y1="12500" x2="41803" y2="12500"/>
                        <a14:foregroundMark x1="61475" y1="11719" x2="61475" y2="11719"/>
                        <a14:foregroundMark x1="73770" y1="89063" x2="73770" y2="89063"/>
                        <a14:foregroundMark x1="82787" y1="95313" x2="82787" y2="95313"/>
                        <a14:foregroundMark x1="88525" y1="82813" x2="88525" y2="8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7848">
            <a:off x="4246037" y="1450805"/>
            <a:ext cx="420988" cy="441692"/>
          </a:xfrm>
          <a:prstGeom prst="rect">
            <a:avLst/>
          </a:prstGeom>
        </p:spPr>
      </p:pic>
      <p:pic>
        <p:nvPicPr>
          <p:cNvPr id="20" name="図 19" descr="図形, 矢印&#10;&#10;自動的に生成された説明">
            <a:extLst>
              <a:ext uri="{FF2B5EF4-FFF2-40B4-BE49-F238E27FC236}">
                <a16:creationId xmlns:a16="http://schemas.microsoft.com/office/drawing/2014/main" id="{0A1A8971-E7F7-F51D-4A42-E84AA0783B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268" b="89268" l="9180" r="90492">
                        <a14:foregroundMark x1="31148" y1="67805" x2="31148" y2="67805"/>
                        <a14:foregroundMark x1="32131" y1="75610" x2="32131" y2="75610"/>
                        <a14:foregroundMark x1="9508" y1="54634" x2="9508" y2="54634"/>
                        <a14:foregroundMark x1="90492" y1="51707" x2="90492" y2="517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545" y="4645564"/>
            <a:ext cx="2597336" cy="1425550"/>
          </a:xfrm>
          <a:prstGeom prst="rect">
            <a:avLst/>
          </a:prstGeom>
        </p:spPr>
      </p:pic>
      <p:sp>
        <p:nvSpPr>
          <p:cNvPr id="21" name="楕円 20">
            <a:extLst>
              <a:ext uri="{FF2B5EF4-FFF2-40B4-BE49-F238E27FC236}">
                <a16:creationId xmlns:a16="http://schemas.microsoft.com/office/drawing/2014/main" id="{652E10E4-539D-09A7-7B16-3A83B8354E53}"/>
              </a:ext>
            </a:extLst>
          </p:cNvPr>
          <p:cNvSpPr/>
          <p:nvPr/>
        </p:nvSpPr>
        <p:spPr>
          <a:xfrm rot="20900813">
            <a:off x="3020873" y="4665866"/>
            <a:ext cx="1482808" cy="70293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A129295-9DDE-62AD-8A11-60CC19EED946}"/>
              </a:ext>
            </a:extLst>
          </p:cNvPr>
          <p:cNvSpPr/>
          <p:nvPr/>
        </p:nvSpPr>
        <p:spPr>
          <a:xfrm rot="21002934">
            <a:off x="2713476" y="4654190"/>
            <a:ext cx="2028089" cy="7262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rgbClr val="0070C0"/>
                </a:solidFill>
              </a:rPr>
              <a:t>そんな時は、</a:t>
            </a:r>
            <a:endParaRPr kumimoji="1" lang="en-US" altLang="ja-JP" sz="1600" b="1" dirty="0">
              <a:solidFill>
                <a:srgbClr val="0070C0"/>
              </a:solidFill>
            </a:endParaRPr>
          </a:p>
          <a:p>
            <a:pPr algn="ctr"/>
            <a:r>
              <a:rPr kumimoji="1" lang="ja-JP" altLang="en-US" sz="1600" b="1" dirty="0">
                <a:solidFill>
                  <a:srgbClr val="0070C0"/>
                </a:solidFill>
              </a:rPr>
              <a:t>合理的配慮</a:t>
            </a:r>
            <a:endParaRPr kumimoji="1" lang="en-US" altLang="ja-JP" sz="1600" b="1" dirty="0">
              <a:solidFill>
                <a:srgbClr val="0070C0"/>
              </a:solidFill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ACA5E622-D1D9-FD09-45EE-F0C23B278DB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375" b="95313" l="9836" r="89344">
                        <a14:foregroundMark x1="26230" y1="21875" x2="26230" y2="21875"/>
                        <a14:foregroundMark x1="41803" y1="12500" x2="41803" y2="12500"/>
                        <a14:foregroundMark x1="61475" y1="11719" x2="61475" y2="11719"/>
                        <a14:foregroundMark x1="73770" y1="89063" x2="73770" y2="89063"/>
                        <a14:foregroundMark x1="82787" y1="95313" x2="82787" y2="95313"/>
                        <a14:foregroundMark x1="88525" y1="82813" x2="88525" y2="8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7848">
            <a:off x="4091938" y="4536980"/>
            <a:ext cx="420988" cy="441692"/>
          </a:xfrm>
          <a:prstGeom prst="rect">
            <a:avLst/>
          </a:prstGeom>
        </p:spPr>
      </p:pic>
      <p:pic>
        <p:nvPicPr>
          <p:cNvPr id="27" name="図 26" descr="テキスト">
            <a:extLst>
              <a:ext uri="{FF2B5EF4-FFF2-40B4-BE49-F238E27FC236}">
                <a16:creationId xmlns:a16="http://schemas.microsoft.com/office/drawing/2014/main" id="{1051A412-1D32-F0E4-4D62-86209A8F61A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128" b="94231" l="3057" r="96070">
                        <a14:foregroundMark x1="5677" y1="42308" x2="5677" y2="42308"/>
                        <a14:foregroundMark x1="93450" y1="54487" x2="93450" y2="54487"/>
                        <a14:foregroundMark x1="50218" y1="92949" x2="50218" y2="92949"/>
                        <a14:foregroundMark x1="94323" y1="40385" x2="94323" y2="40385"/>
                        <a14:foregroundMark x1="95197" y1="51282" x2="95197" y2="51282"/>
                        <a14:foregroundMark x1="11354" y1="24359" x2="33624" y2="10256"/>
                        <a14:foregroundMark x1="33624" y1="10256" x2="59825" y2="9615"/>
                        <a14:foregroundMark x1="59825" y1="9615" x2="81659" y2="19872"/>
                        <a14:foregroundMark x1="81659" y1="19872" x2="96070" y2="48718"/>
                        <a14:foregroundMark x1="96070" y1="48718" x2="84279" y2="79487"/>
                        <a14:foregroundMark x1="84279" y1="79487" x2="58515" y2="92949"/>
                        <a14:foregroundMark x1="58515" y1="92949" x2="15721" y2="79487"/>
                        <a14:foregroundMark x1="15721" y1="79487" x2="15721" y2="79487"/>
                        <a14:foregroundMark x1="93886" y1="38462" x2="76856" y2="14103"/>
                        <a14:foregroundMark x1="76856" y1="14103" x2="75109" y2="12821"/>
                        <a14:foregroundMark x1="72052" y1="11538" x2="69869" y2="9615"/>
                        <a14:foregroundMark x1="81223" y1="16667" x2="93450" y2="34615"/>
                        <a14:foregroundMark x1="96070" y1="53205" x2="85590" y2="76282"/>
                        <a14:foregroundMark x1="88646" y1="73077" x2="94760" y2="58333"/>
                        <a14:foregroundMark x1="78603" y1="87179" x2="71616" y2="87179"/>
                        <a14:foregroundMark x1="74672" y1="90385" x2="82533" y2="94231"/>
                        <a14:foregroundMark x1="48035" y1="93590" x2="23144" y2="84615"/>
                        <a14:foregroundMark x1="23144" y1="85256" x2="39738" y2="94231"/>
                        <a14:foregroundMark x1="9170" y1="71154" x2="23144" y2="87179"/>
                        <a14:foregroundMark x1="68996" y1="10256" x2="54148" y2="5769"/>
                        <a14:foregroundMark x1="54148" y1="5769" x2="34061" y2="10256"/>
                        <a14:foregroundMark x1="32751" y1="9615" x2="13100" y2="23077"/>
                        <a14:foregroundMark x1="13100" y1="23077" x2="29258" y2="8974"/>
                        <a14:foregroundMark x1="17031" y1="18590" x2="3057" y2="397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492" y="1360985"/>
            <a:ext cx="1105570" cy="753139"/>
          </a:xfrm>
          <a:prstGeom prst="rect">
            <a:avLst/>
          </a:prstGeom>
        </p:spPr>
      </p:pic>
      <p:sp>
        <p:nvSpPr>
          <p:cNvPr id="30" name="楕円 29">
            <a:extLst>
              <a:ext uri="{FF2B5EF4-FFF2-40B4-BE49-F238E27FC236}">
                <a16:creationId xmlns:a16="http://schemas.microsoft.com/office/drawing/2014/main" id="{FD838640-3F0F-E00B-B4B7-F0CCBE43D89D}"/>
              </a:ext>
            </a:extLst>
          </p:cNvPr>
          <p:cNvSpPr/>
          <p:nvPr/>
        </p:nvSpPr>
        <p:spPr>
          <a:xfrm>
            <a:off x="7858124" y="1552593"/>
            <a:ext cx="785813" cy="3833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3C2FFB8C-55AF-6272-6ED2-38DA59014D2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763" y="1631218"/>
            <a:ext cx="732534" cy="212671"/>
          </a:xfrm>
          <a:prstGeom prst="rect">
            <a:avLst/>
          </a:prstGeom>
        </p:spPr>
      </p:pic>
      <p:pic>
        <p:nvPicPr>
          <p:cNvPr id="33" name="図 32" descr="QR コード&#10;&#10;自動的に生成された説明">
            <a:extLst>
              <a:ext uri="{FF2B5EF4-FFF2-40B4-BE49-F238E27FC236}">
                <a16:creationId xmlns:a16="http://schemas.microsoft.com/office/drawing/2014/main" id="{3C289F64-E776-7F22-CDD0-1D09788AD49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381" y="2877647"/>
            <a:ext cx="767862" cy="816127"/>
          </a:xfrm>
          <a:prstGeom prst="rect">
            <a:avLst/>
          </a:prstGeom>
        </p:spPr>
      </p:pic>
      <p:pic>
        <p:nvPicPr>
          <p:cNvPr id="35" name="図 34" descr="QR コード&#10;&#10;自動的に生成された説明">
            <a:extLst>
              <a:ext uri="{FF2B5EF4-FFF2-40B4-BE49-F238E27FC236}">
                <a16:creationId xmlns:a16="http://schemas.microsoft.com/office/drawing/2014/main" id="{B9EF983A-A95C-5FA6-0AFB-3D1D5ECBD2E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941" y="5978630"/>
            <a:ext cx="723121" cy="735240"/>
          </a:xfrm>
          <a:prstGeom prst="rect">
            <a:avLst/>
          </a:prstGeom>
        </p:spPr>
      </p:pic>
      <p:pic>
        <p:nvPicPr>
          <p:cNvPr id="2" name="５ページ">
            <a:hlinkClick r:id="" action="ppaction://media"/>
            <a:extLst>
              <a:ext uri="{FF2B5EF4-FFF2-40B4-BE49-F238E27FC236}">
                <a16:creationId xmlns:a16="http://schemas.microsoft.com/office/drawing/2014/main" id="{BBF7D93B-A2B8-651F-15EB-F68913326E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766993" y="121718"/>
            <a:ext cx="609600" cy="609600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FEA88D7B-C8B6-90A6-B538-54F4D389A982}"/>
              </a:ext>
            </a:extLst>
          </p:cNvPr>
          <p:cNvGrpSpPr/>
          <p:nvPr/>
        </p:nvGrpSpPr>
        <p:grpSpPr>
          <a:xfrm>
            <a:off x="1555005" y="10397"/>
            <a:ext cx="6077208" cy="809326"/>
            <a:chOff x="2349989" y="245952"/>
            <a:chExt cx="4444022" cy="809326"/>
          </a:xfrm>
        </p:grpSpPr>
        <p:pic>
          <p:nvPicPr>
            <p:cNvPr id="8" name="図 7" descr="ロゴ&#10;&#10;低い精度で自動的に生成された説明">
              <a:extLst>
                <a:ext uri="{FF2B5EF4-FFF2-40B4-BE49-F238E27FC236}">
                  <a16:creationId xmlns:a16="http://schemas.microsoft.com/office/drawing/2014/main" id="{49E87E9C-0285-6163-D543-7E4AC6D3F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9581" b="89222" l="2072" r="95965">
                          <a14:foregroundMark x1="20502" y1="17964" x2="70774" y2="61078"/>
                          <a14:foregroundMark x1="70774" y1="61078" x2="92039" y2="58683"/>
                          <a14:foregroundMark x1="7852" y1="15569" x2="11778" y2="64072"/>
                          <a14:foregroundMark x1="4362" y1="77844" x2="6434" y2="18563"/>
                          <a14:foregroundMark x1="6434" y1="18563" x2="6870" y2="16168"/>
                          <a14:foregroundMark x1="3817" y1="26347" x2="3817" y2="26347"/>
                          <a14:foregroundMark x1="2399" y1="51497" x2="2399" y2="51497"/>
                          <a14:foregroundMark x1="9815" y1="89222" x2="9815" y2="89222"/>
                          <a14:foregroundMark x1="9815" y1="89222" x2="21701" y2="90419"/>
                          <a14:foregroundMark x1="21701" y1="90419" x2="33806" y2="87425"/>
                          <a14:foregroundMark x1="33806" y1="87425" x2="45474" y2="89222"/>
                          <a14:foregroundMark x1="45474" y1="89222" x2="73391" y2="82635"/>
                          <a14:foregroundMark x1="73391" y1="82635" x2="91058" y2="86826"/>
                          <a14:foregroundMark x1="40194" y1="8383" x2="40873" y2="7962"/>
                          <a14:foregroundMark x1="30534" y1="14371" x2="40194" y2="8383"/>
                          <a14:foregroundMark x1="46539" y1="8982" x2="58451" y2="23353"/>
                          <a14:foregroundMark x1="46043" y1="8383" x2="46539" y2="8982"/>
                          <a14:foregroundMark x1="45899" y1="8210" x2="46043" y2="8383"/>
                          <a14:foregroundMark x1="58451" y1="23353" x2="84624" y2="10180"/>
                          <a14:foregroundMark x1="84624" y1="10180" x2="94002" y2="22156"/>
                          <a14:foregroundMark x1="95965" y1="36527" x2="92694" y2="86228"/>
                          <a14:foregroundMark x1="74591" y1="89222" x2="74591" y2="89222"/>
                          <a14:foregroundMark x1="42966" y1="12575" x2="42966" y2="12575"/>
                          <a14:foregroundMark x1="44929" y1="15569" x2="44929" y2="15569"/>
                          <a14:backgroundMark x1="1745" y1="88024" x2="1745" y2="88024"/>
                          <a14:backgroundMark x1="10251" y1="98802" x2="10251" y2="98802"/>
                          <a14:backgroundMark x1="12432" y1="97006" x2="12432" y2="97006"/>
                          <a14:backgroundMark x1="13959" y1="97006" x2="13959" y2="97006"/>
                          <a14:backgroundMark x1="16685" y1="97006" x2="16685" y2="97006"/>
                          <a14:backgroundMark x1="20720" y1="97605" x2="20720" y2="97605"/>
                          <a14:backgroundMark x1="40240" y1="98204" x2="40240" y2="98204"/>
                          <a14:backgroundMark x1="39695" y1="98204" x2="39695" y2="98204"/>
                          <a14:backgroundMark x1="29008" y1="96407" x2="29008" y2="96407"/>
                          <a14:backgroundMark x1="56816" y1="97605" x2="56816" y2="97605"/>
                          <a14:backgroundMark x1="88986" y1="98204" x2="88986" y2="98204"/>
                          <a14:backgroundMark x1="84297" y1="97605" x2="84297" y2="97605"/>
                          <a14:backgroundMark x1="77644" y1="98802" x2="77644" y2="98802"/>
                          <a14:backgroundMark x1="60523" y1="98802" x2="60523" y2="98802"/>
                          <a14:backgroundMark x1="43184" y1="5389" x2="43184" y2="5389"/>
                          <a14:backgroundMark x1="41221" y1="4790" x2="41221" y2="4790"/>
                          <a14:backgroundMark x1="44711" y1="4192" x2="44711" y2="4192"/>
                          <a14:backgroundMark x1="43948" y1="6587" x2="43948" y2="6587"/>
                          <a14:backgroundMark x1="43839" y1="7784" x2="43839" y2="7784"/>
                          <a14:backgroundMark x1="43511" y1="7784" x2="43511" y2="7784"/>
                          <a14:backgroundMark x1="44057" y1="8383" x2="44057" y2="8383"/>
                          <a14:backgroundMark x1="44602" y1="8383" x2="44602" y2="8383"/>
                          <a14:backgroundMark x1="45147" y1="8383" x2="45147" y2="8383"/>
                          <a14:backgroundMark x1="45802" y1="8982" x2="45802" y2="8982"/>
                          <a14:backgroundMark x1="42748" y1="6587" x2="42748" y2="6587"/>
                          <a14:backgroundMark x1="43293" y1="7784" x2="43293" y2="7784"/>
                          <a14:backgroundMark x1="43948" y1="5389" x2="44384" y2="5389"/>
                          <a14:backgroundMark x1="40894" y1="7784" x2="42094" y2="7784"/>
                          <a14:backgroundMark x1="40349" y1="8383" x2="40349" y2="8383"/>
                          <a14:backgroundMark x1="43511" y1="6587" x2="43511" y2="6587"/>
                          <a14:backgroundMark x1="41876" y1="6587" x2="46020" y2="7186"/>
                          <a14:backgroundMark x1="61832" y1="97006" x2="61832" y2="97006"/>
                          <a14:backgroundMark x1="63250" y1="97006" x2="63250" y2="970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9989" y="245952"/>
              <a:ext cx="4444022" cy="809326"/>
            </a:xfrm>
            <a:prstGeom prst="rect">
              <a:avLst/>
            </a:prstGeom>
          </p:spPr>
        </p:pic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9C67A7AD-D1D2-FCCE-30D2-29BBE086821D}"/>
                </a:ext>
              </a:extLst>
            </p:cNvPr>
            <p:cNvSpPr/>
            <p:nvPr/>
          </p:nvSpPr>
          <p:spPr>
            <a:xfrm>
              <a:off x="2724150" y="414338"/>
              <a:ext cx="3676650" cy="49053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B410130-067D-1843-C442-887B4CA85684}"/>
              </a:ext>
            </a:extLst>
          </p:cNvPr>
          <p:cNvSpPr/>
          <p:nvPr/>
        </p:nvSpPr>
        <p:spPr>
          <a:xfrm>
            <a:off x="-20947" y="17052"/>
            <a:ext cx="9143999" cy="873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ysClr val="windowText" lastClr="000000"/>
                </a:solidFill>
                <a:latin typeface="+mj-ea"/>
                <a:ea typeface="+mj-ea"/>
              </a:rPr>
              <a:t>①</a:t>
            </a:r>
            <a:r>
              <a:rPr kumimoji="1" lang="en-US" altLang="ja-JP" sz="2000" b="1" dirty="0">
                <a:solidFill>
                  <a:sysClr val="windowText" lastClr="000000"/>
                </a:solidFill>
                <a:latin typeface="+mj-ea"/>
                <a:ea typeface="+mj-ea"/>
              </a:rPr>
              <a:t>-3</a:t>
            </a:r>
            <a:r>
              <a:rPr kumimoji="1" lang="ja-JP" altLang="en-US" sz="2400" b="1" dirty="0">
                <a:solidFill>
                  <a:sysClr val="windowText" lastClr="000000"/>
                </a:solidFill>
                <a:latin typeface="+mj-ea"/>
                <a:ea typeface="+mj-ea"/>
              </a:rPr>
              <a:t>　</a:t>
            </a:r>
            <a:r>
              <a:rPr lang="ja-JP" altLang="en-US" sz="2400" b="1" dirty="0">
                <a:solidFill>
                  <a:sysClr val="windowText" lastClr="000000"/>
                </a:solidFill>
                <a:latin typeface="+mj-ea"/>
                <a:ea typeface="+mj-ea"/>
              </a:rPr>
              <a:t>どんな時に合理的配慮をするの？</a:t>
            </a:r>
            <a:endParaRPr kumimoji="1" lang="ja-JP" altLang="en-US" sz="2400" b="1" dirty="0">
              <a:solidFill>
                <a:sysClr val="windowText" lastClr="000000"/>
              </a:solidFill>
              <a:latin typeface="+mj-ea"/>
              <a:ea typeface="+mj-ea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F6C44C4-6FE4-63F0-8D04-3B45ABAB0300}"/>
              </a:ext>
            </a:extLst>
          </p:cNvPr>
          <p:cNvSpPr/>
          <p:nvPr/>
        </p:nvSpPr>
        <p:spPr>
          <a:xfrm>
            <a:off x="3007545" y="85478"/>
            <a:ext cx="1367667" cy="372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とき</a:t>
            </a:r>
            <a:endParaRPr kumimoji="1" lang="ja-JP" altLang="en-US" sz="1000" b="1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5C559A7-9A55-BD7C-DB0F-CA3E4751D0F6}"/>
              </a:ext>
            </a:extLst>
          </p:cNvPr>
          <p:cNvSpPr/>
          <p:nvPr/>
        </p:nvSpPr>
        <p:spPr>
          <a:xfrm>
            <a:off x="3957580" y="104097"/>
            <a:ext cx="1367667" cy="372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ごうりてき</a:t>
            </a:r>
            <a:endParaRPr kumimoji="1" lang="ja-JP" altLang="en-US" sz="1000" b="1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77F1504-ABF3-D171-E53A-4391B5DB5E49}"/>
              </a:ext>
            </a:extLst>
          </p:cNvPr>
          <p:cNvSpPr/>
          <p:nvPr/>
        </p:nvSpPr>
        <p:spPr>
          <a:xfrm>
            <a:off x="4700727" y="97757"/>
            <a:ext cx="1367667" cy="372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はいりょ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CFB7179-710C-9C0D-CEDA-511FC218387B}"/>
              </a:ext>
            </a:extLst>
          </p:cNvPr>
          <p:cNvSpPr/>
          <p:nvPr/>
        </p:nvSpPr>
        <p:spPr>
          <a:xfrm>
            <a:off x="1923138" y="726389"/>
            <a:ext cx="1367667" cy="372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くるま</a:t>
            </a:r>
            <a:endParaRPr kumimoji="1" lang="ja-JP" altLang="en-US" sz="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2BF65B2-DB69-82A0-E51B-D3B60CB29D83}"/>
              </a:ext>
            </a:extLst>
          </p:cNvPr>
          <p:cNvSpPr/>
          <p:nvPr/>
        </p:nvSpPr>
        <p:spPr>
          <a:xfrm>
            <a:off x="3142841" y="737536"/>
            <a:ext cx="893217" cy="372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りよう</a:t>
            </a:r>
            <a:endParaRPr kumimoji="1" lang="ja-JP" altLang="en-US" sz="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2E234E51-5A29-A158-4412-CFB7C105C9EC}"/>
              </a:ext>
            </a:extLst>
          </p:cNvPr>
          <p:cNvSpPr/>
          <p:nvPr/>
        </p:nvSpPr>
        <p:spPr>
          <a:xfrm>
            <a:off x="4212537" y="730105"/>
            <a:ext cx="1367667" cy="372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ひと</a:t>
            </a:r>
            <a:endParaRPr kumimoji="1" lang="ja-JP" altLang="en-US" sz="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F46F868D-48DA-EA2E-EAC1-1B9FB982569E}"/>
              </a:ext>
            </a:extLst>
          </p:cNvPr>
          <p:cNvSpPr/>
          <p:nvPr/>
        </p:nvSpPr>
        <p:spPr>
          <a:xfrm>
            <a:off x="5526897" y="729908"/>
            <a:ext cx="853129" cy="372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ごうりてき</a:t>
            </a:r>
            <a:endParaRPr kumimoji="1" lang="ja-JP" altLang="en-US" sz="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2F16E85B-76D3-46FE-538B-F544542481A0}"/>
              </a:ext>
            </a:extLst>
          </p:cNvPr>
          <p:cNvSpPr/>
          <p:nvPr/>
        </p:nvSpPr>
        <p:spPr>
          <a:xfrm>
            <a:off x="6135362" y="742372"/>
            <a:ext cx="853129" cy="372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はいりょ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C260826E-A26D-DEBA-F117-8317F632E4B0}"/>
              </a:ext>
            </a:extLst>
          </p:cNvPr>
          <p:cNvSpPr/>
          <p:nvPr/>
        </p:nvSpPr>
        <p:spPr>
          <a:xfrm>
            <a:off x="2214186" y="3860545"/>
            <a:ext cx="1367667" cy="372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ちてき</a:t>
            </a:r>
            <a:endParaRPr kumimoji="1" lang="ja-JP" altLang="en-US" sz="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4EBE2030-63D7-AA7E-181A-45F7A5D454E5}"/>
              </a:ext>
            </a:extLst>
          </p:cNvPr>
          <p:cNvSpPr/>
          <p:nvPr/>
        </p:nvSpPr>
        <p:spPr>
          <a:xfrm>
            <a:off x="2757092" y="3856584"/>
            <a:ext cx="1367667" cy="372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しょうがい</a:t>
            </a:r>
            <a:endParaRPr kumimoji="1" lang="ja-JP" altLang="en-US" sz="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ECFB6553-BF9C-B609-7F7D-6BF72F5F2588}"/>
              </a:ext>
            </a:extLst>
          </p:cNvPr>
          <p:cNvSpPr/>
          <p:nvPr/>
        </p:nvSpPr>
        <p:spPr>
          <a:xfrm>
            <a:off x="3805478" y="3844645"/>
            <a:ext cx="1367667" cy="372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ひと</a:t>
            </a:r>
            <a:endParaRPr kumimoji="1" lang="ja-JP" altLang="en-US" sz="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009982AE-CC10-4F51-E3AB-93E47A2929A8}"/>
              </a:ext>
            </a:extLst>
          </p:cNvPr>
          <p:cNvSpPr/>
          <p:nvPr/>
        </p:nvSpPr>
        <p:spPr>
          <a:xfrm>
            <a:off x="5102306" y="3847038"/>
            <a:ext cx="853129" cy="372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ごうりてき</a:t>
            </a:r>
            <a:endParaRPr kumimoji="1" lang="ja-JP" altLang="en-US" sz="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5CB816E-7BDF-0C10-078E-9E955E32B7E5}"/>
              </a:ext>
            </a:extLst>
          </p:cNvPr>
          <p:cNvSpPr/>
          <p:nvPr/>
        </p:nvSpPr>
        <p:spPr>
          <a:xfrm>
            <a:off x="5708797" y="3852346"/>
            <a:ext cx="853129" cy="372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はいりょ</a:t>
            </a:r>
          </a:p>
        </p:txBody>
      </p:sp>
    </p:spTree>
    <p:extLst>
      <p:ext uri="{BB962C8B-B14F-4D97-AF65-F5344CB8AC3E}">
        <p14:creationId xmlns:p14="http://schemas.microsoft.com/office/powerpoint/2010/main" val="253365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3078">
        <p:sndAc>
          <p:stSnd>
            <p:snd r:embed="rId5" name="click.wav"/>
          </p:stSnd>
        </p:sndAc>
      </p:transition>
    </mc:Choice>
    <mc:Fallback xmlns="">
      <p:transition spd="slow" advClick="0" advTm="63078">
        <p:sndAc>
          <p:stSnd>
            <p:snd r:embed="rId2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4" objId="2"/>
        <p14:stopEvt time="61758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E1E2ABEC-1D80-BBE9-78E8-198CA4F8328A}"/>
              </a:ext>
            </a:extLst>
          </p:cNvPr>
          <p:cNvSpPr/>
          <p:nvPr/>
        </p:nvSpPr>
        <p:spPr>
          <a:xfrm>
            <a:off x="133698" y="1008510"/>
            <a:ext cx="8940452" cy="2766245"/>
          </a:xfrm>
          <a:prstGeom prst="roundRect">
            <a:avLst>
              <a:gd name="adj" fmla="val 863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" name="図 33" descr="ダイアグラム">
            <a:extLst>
              <a:ext uri="{FF2B5EF4-FFF2-40B4-BE49-F238E27FC236}">
                <a16:creationId xmlns:a16="http://schemas.microsoft.com/office/drawing/2014/main" id="{7F474B0E-C78F-8577-B3DB-0638D648B44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660" y="1475496"/>
            <a:ext cx="3225007" cy="2223509"/>
          </a:xfrm>
          <a:prstGeom prst="rect">
            <a:avLst/>
          </a:prstGeom>
        </p:spPr>
      </p:pic>
      <p:pic>
        <p:nvPicPr>
          <p:cNvPr id="36" name="図 35" descr="ダイアグラム&#10;&#10;自動的に生成された説明">
            <a:extLst>
              <a:ext uri="{FF2B5EF4-FFF2-40B4-BE49-F238E27FC236}">
                <a16:creationId xmlns:a16="http://schemas.microsoft.com/office/drawing/2014/main" id="{4246DBEA-541A-B4F0-04D2-FB9E4201675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305" y="1418632"/>
            <a:ext cx="3497943" cy="2240497"/>
          </a:xfrm>
          <a:prstGeom prst="rect">
            <a:avLst/>
          </a:prstGeom>
        </p:spPr>
      </p:pic>
      <p:pic>
        <p:nvPicPr>
          <p:cNvPr id="38" name="図 37" descr="テキスト, ホワイトボード&#10;&#10;自動的に生成された説明">
            <a:extLst>
              <a:ext uri="{FF2B5EF4-FFF2-40B4-BE49-F238E27FC236}">
                <a16:creationId xmlns:a16="http://schemas.microsoft.com/office/drawing/2014/main" id="{FA1938D3-92D7-4564-0702-257A8F6D52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64" b="89899" l="9919" r="94534">
                        <a14:foregroundMark x1="39676" y1="63973" x2="39676" y2="63973"/>
                        <a14:foregroundMark x1="24089" y1="30640" x2="61538" y2="76094"/>
                        <a14:foregroundMark x1="40891" y1="59259" x2="75709" y2="53199"/>
                        <a14:foregroundMark x1="84413" y1="38047" x2="34615" y2="23569"/>
                        <a14:foregroundMark x1="34615" y1="23569" x2="34008" y2="24242"/>
                        <a14:foregroundMark x1="62753" y1="20875" x2="53441" y2="62290"/>
                        <a14:foregroundMark x1="47976" y1="29966" x2="62753" y2="56566"/>
                        <a14:foregroundMark x1="86235" y1="31650" x2="24899" y2="68013"/>
                        <a14:foregroundMark x1="23279" y1="46801" x2="62348" y2="63300"/>
                        <a14:foregroundMark x1="44939" y1="23906" x2="25911" y2="51515"/>
                        <a14:foregroundMark x1="25911" y1="51515" x2="23482" y2="57576"/>
                        <a14:foregroundMark x1="13765" y1="40741" x2="53644" y2="42088"/>
                        <a14:foregroundMark x1="53644" y1="42088" x2="89271" y2="34007"/>
                        <a14:foregroundMark x1="89271" y1="34007" x2="94534" y2="39057"/>
                        <a14:foregroundMark x1="89474" y1="25926" x2="89474" y2="25926"/>
                        <a14:backgroundMark x1="38664" y1="12458" x2="63158" y2="10438"/>
                        <a14:backgroundMark x1="63158" y1="10438" x2="87045" y2="134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740" y="1254369"/>
            <a:ext cx="1240625" cy="745882"/>
          </a:xfrm>
          <a:prstGeom prst="rect">
            <a:avLst/>
          </a:prstGeom>
        </p:spPr>
      </p:pic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D7F73720-8828-4256-6329-AE70B97EF6F5}"/>
              </a:ext>
            </a:extLst>
          </p:cNvPr>
          <p:cNvSpPr/>
          <p:nvPr/>
        </p:nvSpPr>
        <p:spPr>
          <a:xfrm>
            <a:off x="2132729" y="835723"/>
            <a:ext cx="5017371" cy="46728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+mj-ea"/>
                <a:ea typeface="+mj-ea"/>
              </a:rPr>
              <a:t>精神障害のある人への合理的配慮</a:t>
            </a:r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5936D9D7-05D5-8FC3-FF9C-FCBF959E072D}"/>
              </a:ext>
            </a:extLst>
          </p:cNvPr>
          <p:cNvSpPr/>
          <p:nvPr/>
        </p:nvSpPr>
        <p:spPr>
          <a:xfrm>
            <a:off x="82891" y="4107160"/>
            <a:ext cx="8991259" cy="2715427"/>
          </a:xfrm>
          <a:prstGeom prst="roundRect">
            <a:avLst>
              <a:gd name="adj" fmla="val 863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四角形: 角を丸くする 63">
            <a:extLst>
              <a:ext uri="{FF2B5EF4-FFF2-40B4-BE49-F238E27FC236}">
                <a16:creationId xmlns:a16="http://schemas.microsoft.com/office/drawing/2014/main" id="{4AFED5B9-FBB2-1B1A-B987-9C6B398E89F8}"/>
              </a:ext>
            </a:extLst>
          </p:cNvPr>
          <p:cNvSpPr/>
          <p:nvPr/>
        </p:nvSpPr>
        <p:spPr>
          <a:xfrm>
            <a:off x="2186112" y="3947245"/>
            <a:ext cx="4706007" cy="46728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bg1"/>
                </a:solidFill>
                <a:latin typeface="+mj-ea"/>
                <a:ea typeface="+mj-ea"/>
              </a:rPr>
              <a:t>発達</a:t>
            </a:r>
            <a:r>
              <a:rPr kumimoji="1" lang="ja-JP" altLang="en-US" sz="2000" b="1" dirty="0">
                <a:solidFill>
                  <a:schemeClr val="bg1"/>
                </a:solidFill>
                <a:latin typeface="+mj-ea"/>
                <a:ea typeface="+mj-ea"/>
              </a:rPr>
              <a:t>障害のある人への合理的配慮</a:t>
            </a:r>
          </a:p>
        </p:txBody>
      </p:sp>
      <p:pic>
        <p:nvPicPr>
          <p:cNvPr id="41" name="図 40" descr="Web サイト が含まれている画像">
            <a:extLst>
              <a:ext uri="{FF2B5EF4-FFF2-40B4-BE49-F238E27FC236}">
                <a16:creationId xmlns:a16="http://schemas.microsoft.com/office/drawing/2014/main" id="{55642BE6-315D-C872-1937-98C75169BBE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56" y="4637344"/>
            <a:ext cx="3133011" cy="2067317"/>
          </a:xfrm>
          <a:prstGeom prst="rect">
            <a:avLst/>
          </a:prstGeom>
        </p:spPr>
      </p:pic>
      <p:pic>
        <p:nvPicPr>
          <p:cNvPr id="43" name="図 42" descr="ダイアグラム">
            <a:extLst>
              <a:ext uri="{FF2B5EF4-FFF2-40B4-BE49-F238E27FC236}">
                <a16:creationId xmlns:a16="http://schemas.microsoft.com/office/drawing/2014/main" id="{2481E52C-1007-8C7E-A930-7DA713CE49A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3076" y="4622296"/>
            <a:ext cx="3201467" cy="2067317"/>
          </a:xfrm>
          <a:prstGeom prst="rect">
            <a:avLst/>
          </a:prstGeom>
        </p:spPr>
      </p:pic>
      <p:pic>
        <p:nvPicPr>
          <p:cNvPr id="45" name="図 44" descr="テキスト&#10;&#10;低い精度で自動的に生成された説明">
            <a:extLst>
              <a:ext uri="{FF2B5EF4-FFF2-40B4-BE49-F238E27FC236}">
                <a16:creationId xmlns:a16="http://schemas.microsoft.com/office/drawing/2014/main" id="{2B3265AF-800A-ABBD-E785-F40BE3F7CAE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091" b="89952" l="6061" r="90000">
                        <a14:foregroundMark x1="9394" y1="42584" x2="9394" y2="42584"/>
                        <a14:foregroundMark x1="6061" y1="40191" x2="6061" y2="40191"/>
                        <a14:foregroundMark x1="34848" y1="11962" x2="34848" y2="11962"/>
                        <a14:foregroundMark x1="50606" y1="11962" x2="50606" y2="11962"/>
                        <a14:foregroundMark x1="52424" y1="12440" x2="52424" y2="12440"/>
                        <a14:foregroundMark x1="32727" y1="13397" x2="32727" y2="13397"/>
                        <a14:foregroundMark x1="29394" y1="88517" x2="29394" y2="88517"/>
                        <a14:foregroundMark x1="29394" y1="89952" x2="29394" y2="89952"/>
                        <a14:foregroundMark x1="49394" y1="83732" x2="49394" y2="83732"/>
                        <a14:foregroundMark x1="40606" y1="11483" x2="40606" y2="11483"/>
                        <a14:foregroundMark x1="42424" y1="11483" x2="42424" y2="11483"/>
                        <a14:foregroundMark x1="43939" y1="11005" x2="43939" y2="11005"/>
                        <a14:foregroundMark x1="46061" y1="11005" x2="46061" y2="11005"/>
                        <a14:foregroundMark x1="47879" y1="11962" x2="47879" y2="11962"/>
                        <a14:foregroundMark x1="46061" y1="82775" x2="46061" y2="82775"/>
                        <a14:foregroundMark x1="37576" y1="82775" x2="37576" y2="82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444" y="4338794"/>
            <a:ext cx="879664" cy="557120"/>
          </a:xfrm>
          <a:prstGeom prst="rect">
            <a:avLst/>
          </a:prstGeom>
        </p:spPr>
      </p:pic>
      <p:pic>
        <p:nvPicPr>
          <p:cNvPr id="47" name="図 46" descr="文字が書かれている&#10;&#10;低い精度で自動的に生成された説明">
            <a:extLst>
              <a:ext uri="{FF2B5EF4-FFF2-40B4-BE49-F238E27FC236}">
                <a16:creationId xmlns:a16="http://schemas.microsoft.com/office/drawing/2014/main" id="{F21AA5D2-DCC2-773B-C7BE-E463DCEFEFD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709" b="89806" l="4423" r="91892">
                        <a14:foregroundMark x1="7125" y1="47087" x2="7125" y2="47087"/>
                        <a14:foregroundMark x1="91892" y1="48544" x2="91892" y2="48544"/>
                        <a14:foregroundMark x1="4423" y1="43689" x2="4423" y2="43689"/>
                        <a14:foregroundMark x1="48157" y1="10194" x2="48157" y2="10194"/>
                        <a14:foregroundMark x1="36855" y1="10194" x2="36855" y2="10194"/>
                        <a14:foregroundMark x1="33170" y1="11650" x2="33170" y2="11650"/>
                        <a14:foregroundMark x1="20639" y1="16019" x2="20639" y2="16019"/>
                        <a14:foregroundMark x1="37101" y1="9709" x2="37101" y2="9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944" y="4750328"/>
            <a:ext cx="879664" cy="445235"/>
          </a:xfrm>
          <a:prstGeom prst="rect">
            <a:avLst/>
          </a:prstGeom>
        </p:spPr>
      </p:pic>
      <p:pic>
        <p:nvPicPr>
          <p:cNvPr id="5" name="図 4" descr="テキスト, ホワイトボード&#10;&#10;自動的に生成された説明">
            <a:extLst>
              <a:ext uri="{FF2B5EF4-FFF2-40B4-BE49-F238E27FC236}">
                <a16:creationId xmlns:a16="http://schemas.microsoft.com/office/drawing/2014/main" id="{62260D50-7EB3-86CC-BC95-BB2C81F5754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609" b="90000" l="2760" r="97028">
                        <a14:foregroundMark x1="5096" y1="55652" x2="48408" y2="88261"/>
                        <a14:foregroundMark x1="48408" y1="88261" x2="62845" y2="90435"/>
                        <a14:foregroundMark x1="62845" y1="90435" x2="83227" y2="64348"/>
                        <a14:foregroundMark x1="83227" y1="64348" x2="87049" y2="33478"/>
                        <a14:foregroundMark x1="87049" y1="33478" x2="42463" y2="13478"/>
                        <a14:foregroundMark x1="42463" y1="13478" x2="5308" y2="40870"/>
                        <a14:foregroundMark x1="5308" y1="40870" x2="4883" y2="56957"/>
                        <a14:foregroundMark x1="16985" y1="23043" x2="78556" y2="52174"/>
                        <a14:foregroundMark x1="78556" y1="52174" x2="88535" y2="63043"/>
                        <a14:foregroundMark x1="88535" y1="63043" x2="88960" y2="63913"/>
                        <a14:foregroundMark x1="82803" y1="24348" x2="41189" y2="55652"/>
                        <a14:foregroundMark x1="41189" y1="55652" x2="34395" y2="63913"/>
                        <a14:foregroundMark x1="19533" y1="48696" x2="52229" y2="67391"/>
                        <a14:foregroundMark x1="34183" y1="42609" x2="58386" y2="72609"/>
                        <a14:foregroundMark x1="40764" y1="72609" x2="52442" y2="73043"/>
                        <a14:foregroundMark x1="52442" y1="73043" x2="69851" y2="66957"/>
                        <a14:foregroundMark x1="90870" y1="52174" x2="75584" y2="20435"/>
                        <a14:foregroundMark x1="75584" y1="20435" x2="54352" y2="13478"/>
                        <a14:foregroundMark x1="54352" y1="13478" x2="11253" y2="28696"/>
                        <a14:foregroundMark x1="85563" y1="22174" x2="92144" y2="42174"/>
                        <a14:foregroundMark x1="92144" y1="42174" x2="92569" y2="46522"/>
                        <a14:foregroundMark x1="96603" y1="46522" x2="96603" y2="46522"/>
                        <a14:foregroundMark x1="49894" y1="3478" x2="49894" y2="3478"/>
                        <a14:foregroundMark x1="8493" y1="21304" x2="8493" y2="21304"/>
                        <a14:foregroundMark x1="5945" y1="27826" x2="5945" y2="27826"/>
                        <a14:foregroundMark x1="2972" y1="40870" x2="4246" y2="53913"/>
                        <a14:foregroundMark x1="56688" y1="87391" x2="56688" y2="87391"/>
                        <a14:foregroundMark x1="92781" y1="25652" x2="92781" y2="25652"/>
                        <a14:foregroundMark x1="92144" y1="23043" x2="92144" y2="23043"/>
                        <a14:foregroundMark x1="97028" y1="41304" x2="97028" y2="41304"/>
                        <a14:foregroundMark x1="93631" y1="26522" x2="96815" y2="44348"/>
                        <a14:foregroundMark x1="44161" y1="86087" x2="44161" y2="86087"/>
                        <a14:foregroundMark x1="94055" y1="28696" x2="96815" y2="49130"/>
                        <a14:foregroundMark x1="96603" y1="36087" x2="96603" y2="36087"/>
                        <a14:foregroundMark x1="95754" y1="30000" x2="95754" y2="30000"/>
                        <a14:foregroundMark x1="15789" y1="77477" x2="15789" y2="77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417" y="1370391"/>
            <a:ext cx="947733" cy="462799"/>
          </a:xfrm>
          <a:prstGeom prst="rect">
            <a:avLst/>
          </a:prstGeom>
        </p:spPr>
      </p:pic>
      <p:pic>
        <p:nvPicPr>
          <p:cNvPr id="6" name="図 5" descr="図形, 矢印&#10;&#10;自動的に生成された説明">
            <a:extLst>
              <a:ext uri="{FF2B5EF4-FFF2-40B4-BE49-F238E27FC236}">
                <a16:creationId xmlns:a16="http://schemas.microsoft.com/office/drawing/2014/main" id="{17B66F96-7EBD-0523-9FB5-877F301806A6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268" b="89268" l="9180" r="90492">
                        <a14:foregroundMark x1="31148" y1="67805" x2="31148" y2="67805"/>
                        <a14:foregroundMark x1="32131" y1="75610" x2="32131" y2="75610"/>
                        <a14:foregroundMark x1="9508" y1="54634" x2="9508" y2="54634"/>
                        <a14:foregroundMark x1="90492" y1="51707" x2="90492" y2="517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4452" y="1780622"/>
            <a:ext cx="2597336" cy="1425550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0AAB2122-E0BD-DDCE-0632-7DE6E575FA13}"/>
              </a:ext>
            </a:extLst>
          </p:cNvPr>
          <p:cNvSpPr/>
          <p:nvPr/>
        </p:nvSpPr>
        <p:spPr>
          <a:xfrm rot="20900813">
            <a:off x="3009780" y="1800924"/>
            <a:ext cx="1482808" cy="70293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1316138-6A48-29B1-A5F8-A51B4FF85138}"/>
              </a:ext>
            </a:extLst>
          </p:cNvPr>
          <p:cNvSpPr/>
          <p:nvPr/>
        </p:nvSpPr>
        <p:spPr>
          <a:xfrm rot="21002934">
            <a:off x="2702383" y="1789248"/>
            <a:ext cx="2028089" cy="7262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rgbClr val="0070C0"/>
                </a:solidFill>
              </a:rPr>
              <a:t>そんな時は、</a:t>
            </a:r>
            <a:endParaRPr kumimoji="1" lang="en-US" altLang="ja-JP" sz="1600" b="1" dirty="0">
              <a:solidFill>
                <a:srgbClr val="0070C0"/>
              </a:solidFill>
            </a:endParaRPr>
          </a:p>
          <a:p>
            <a:pPr algn="ctr"/>
            <a:r>
              <a:rPr kumimoji="1" lang="ja-JP" altLang="en-US" sz="1600" b="1" dirty="0">
                <a:solidFill>
                  <a:srgbClr val="0070C0"/>
                </a:solidFill>
              </a:rPr>
              <a:t>合理的配慮</a:t>
            </a:r>
            <a:endParaRPr kumimoji="1" lang="en-US" altLang="ja-JP" sz="1600" b="1" dirty="0">
              <a:solidFill>
                <a:srgbClr val="0070C0"/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E2D3A8B-7753-6431-EDA6-713D59AC35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375" b="95313" l="9836" r="89344">
                        <a14:foregroundMark x1="26230" y1="21875" x2="26230" y2="21875"/>
                        <a14:foregroundMark x1="41803" y1="12500" x2="41803" y2="12500"/>
                        <a14:foregroundMark x1="61475" y1="11719" x2="61475" y2="11719"/>
                        <a14:foregroundMark x1="73770" y1="89063" x2="73770" y2="89063"/>
                        <a14:foregroundMark x1="82787" y1="95313" x2="82787" y2="95313"/>
                        <a14:foregroundMark x1="88525" y1="82813" x2="88525" y2="8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7848">
            <a:off x="4080845" y="1672038"/>
            <a:ext cx="420988" cy="441692"/>
          </a:xfrm>
          <a:prstGeom prst="rect">
            <a:avLst/>
          </a:prstGeom>
        </p:spPr>
      </p:pic>
      <p:pic>
        <p:nvPicPr>
          <p:cNvPr id="16" name="図 15" descr="図形, 矢印&#10;&#10;自動的に生成された説明">
            <a:extLst>
              <a:ext uri="{FF2B5EF4-FFF2-40B4-BE49-F238E27FC236}">
                <a16:creationId xmlns:a16="http://schemas.microsoft.com/office/drawing/2014/main" id="{7A1CEA94-1361-5198-045A-2C9A68A85D83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268" b="89268" l="9180" r="90492">
                        <a14:foregroundMark x1="31148" y1="67805" x2="31148" y2="67805"/>
                        <a14:foregroundMark x1="32131" y1="75610" x2="32131" y2="75610"/>
                        <a14:foregroundMark x1="9508" y1="54634" x2="9508" y2="54634"/>
                        <a14:foregroundMark x1="90492" y1="51707" x2="90492" y2="517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3718" y="4820237"/>
            <a:ext cx="2749292" cy="1425550"/>
          </a:xfrm>
          <a:prstGeom prst="rect">
            <a:avLst/>
          </a:prstGeom>
        </p:spPr>
      </p:pic>
      <p:sp>
        <p:nvSpPr>
          <p:cNvPr id="17" name="楕円 16">
            <a:extLst>
              <a:ext uri="{FF2B5EF4-FFF2-40B4-BE49-F238E27FC236}">
                <a16:creationId xmlns:a16="http://schemas.microsoft.com/office/drawing/2014/main" id="{FFC4B507-DD0A-F957-36A7-FB4ABAD66A29}"/>
              </a:ext>
            </a:extLst>
          </p:cNvPr>
          <p:cNvSpPr/>
          <p:nvPr/>
        </p:nvSpPr>
        <p:spPr>
          <a:xfrm rot="20900813">
            <a:off x="3079046" y="4840539"/>
            <a:ext cx="1482808" cy="70293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C8BC1DE-8517-E261-6A92-CD7DE38DE607}"/>
              </a:ext>
            </a:extLst>
          </p:cNvPr>
          <p:cNvSpPr/>
          <p:nvPr/>
        </p:nvSpPr>
        <p:spPr>
          <a:xfrm rot="21002934">
            <a:off x="2771649" y="4828863"/>
            <a:ext cx="2028089" cy="7262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rgbClr val="0070C0"/>
                </a:solidFill>
              </a:rPr>
              <a:t>そんな時は、</a:t>
            </a:r>
            <a:endParaRPr kumimoji="1" lang="en-US" altLang="ja-JP" sz="1600" b="1" dirty="0">
              <a:solidFill>
                <a:srgbClr val="0070C0"/>
              </a:solidFill>
            </a:endParaRPr>
          </a:p>
          <a:p>
            <a:pPr algn="ctr"/>
            <a:r>
              <a:rPr kumimoji="1" lang="ja-JP" altLang="en-US" sz="1600" b="1" dirty="0">
                <a:solidFill>
                  <a:srgbClr val="0070C0"/>
                </a:solidFill>
              </a:rPr>
              <a:t>合理的配慮</a:t>
            </a:r>
            <a:endParaRPr kumimoji="1" lang="en-US" altLang="ja-JP" sz="1600" b="1" dirty="0">
              <a:solidFill>
                <a:srgbClr val="0070C0"/>
              </a:solidFill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7F3FEBD2-E3A3-A97B-D4B4-9DF582EE557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375" b="95313" l="9836" r="89344">
                        <a14:foregroundMark x1="26230" y1="21875" x2="26230" y2="21875"/>
                        <a14:foregroundMark x1="41803" y1="12500" x2="41803" y2="12500"/>
                        <a14:foregroundMark x1="61475" y1="11719" x2="61475" y2="11719"/>
                        <a14:foregroundMark x1="73770" y1="89063" x2="73770" y2="89063"/>
                        <a14:foregroundMark x1="82787" y1="95313" x2="82787" y2="95313"/>
                        <a14:foregroundMark x1="88525" y1="82813" x2="88525" y2="8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7848">
            <a:off x="4150111" y="4711653"/>
            <a:ext cx="420988" cy="441692"/>
          </a:xfrm>
          <a:prstGeom prst="rect">
            <a:avLst/>
          </a:prstGeom>
        </p:spPr>
      </p:pic>
      <p:pic>
        <p:nvPicPr>
          <p:cNvPr id="21" name="図 20" descr="QR コード&#10;&#10;自動的に生成された説明">
            <a:extLst>
              <a:ext uri="{FF2B5EF4-FFF2-40B4-BE49-F238E27FC236}">
                <a16:creationId xmlns:a16="http://schemas.microsoft.com/office/drawing/2014/main" id="{C0109D8D-39A7-D16A-1DFB-DDC748334CE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548" y="3001771"/>
            <a:ext cx="682719" cy="694291"/>
          </a:xfrm>
          <a:prstGeom prst="rect">
            <a:avLst/>
          </a:prstGeom>
        </p:spPr>
      </p:pic>
      <p:pic>
        <p:nvPicPr>
          <p:cNvPr id="23" name="図 22" descr="QR コード&#10;&#10;自動的に生成された説明">
            <a:extLst>
              <a:ext uri="{FF2B5EF4-FFF2-40B4-BE49-F238E27FC236}">
                <a16:creationId xmlns:a16="http://schemas.microsoft.com/office/drawing/2014/main" id="{0F573231-A37F-4EC6-20E1-9CD4405181F6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548" y="6012422"/>
            <a:ext cx="670699" cy="69281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E39D196-6ABD-982B-A108-891E4177CBCD}"/>
              </a:ext>
            </a:extLst>
          </p:cNvPr>
          <p:cNvSpPr/>
          <p:nvPr/>
        </p:nvSpPr>
        <p:spPr>
          <a:xfrm>
            <a:off x="9340243" y="36201"/>
            <a:ext cx="1777216" cy="5916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ysClr val="windowText" lastClr="000000"/>
                </a:solidFill>
              </a:rPr>
              <a:t>59.14</a:t>
            </a:r>
            <a:r>
              <a:rPr kumimoji="1" lang="ja-JP" altLang="en-US" dirty="0">
                <a:solidFill>
                  <a:sysClr val="windowText" lastClr="000000"/>
                </a:solidFill>
              </a:rPr>
              <a:t>秒</a:t>
            </a:r>
          </a:p>
        </p:txBody>
      </p:sp>
      <p:pic>
        <p:nvPicPr>
          <p:cNvPr id="10" name="改　発達障害">
            <a:hlinkClick r:id="" action="ppaction://media"/>
            <a:extLst>
              <a:ext uri="{FF2B5EF4-FFF2-40B4-BE49-F238E27FC236}">
                <a16:creationId xmlns:a16="http://schemas.microsoft.com/office/drawing/2014/main" id="{BDED01BD-9CA4-53FA-C275-76459C7CC6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5860" y="280984"/>
            <a:ext cx="609600" cy="609600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1005798-8F24-D113-11AD-9A2023334B8C}"/>
              </a:ext>
            </a:extLst>
          </p:cNvPr>
          <p:cNvGrpSpPr/>
          <p:nvPr/>
        </p:nvGrpSpPr>
        <p:grpSpPr>
          <a:xfrm>
            <a:off x="1555005" y="10397"/>
            <a:ext cx="6077208" cy="809326"/>
            <a:chOff x="2349989" y="245952"/>
            <a:chExt cx="4444022" cy="809326"/>
          </a:xfrm>
        </p:grpSpPr>
        <p:pic>
          <p:nvPicPr>
            <p:cNvPr id="11" name="図 10" descr="ロゴ&#10;&#10;低い精度で自動的に生成された説明">
              <a:extLst>
                <a:ext uri="{FF2B5EF4-FFF2-40B4-BE49-F238E27FC236}">
                  <a16:creationId xmlns:a16="http://schemas.microsoft.com/office/drawing/2014/main" id="{E3294988-F3FC-3887-6CD2-33334EBB4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9581" b="89222" l="2072" r="95965">
                          <a14:foregroundMark x1="20502" y1="17964" x2="70774" y2="61078"/>
                          <a14:foregroundMark x1="70774" y1="61078" x2="92039" y2="58683"/>
                          <a14:foregroundMark x1="7852" y1="15569" x2="11778" y2="64072"/>
                          <a14:foregroundMark x1="4362" y1="77844" x2="6434" y2="18563"/>
                          <a14:foregroundMark x1="6434" y1="18563" x2="6870" y2="16168"/>
                          <a14:foregroundMark x1="3817" y1="26347" x2="3817" y2="26347"/>
                          <a14:foregroundMark x1="2399" y1="51497" x2="2399" y2="51497"/>
                          <a14:foregroundMark x1="9815" y1="89222" x2="9815" y2="89222"/>
                          <a14:foregroundMark x1="9815" y1="89222" x2="21701" y2="90419"/>
                          <a14:foregroundMark x1="21701" y1="90419" x2="33806" y2="87425"/>
                          <a14:foregroundMark x1="33806" y1="87425" x2="45474" y2="89222"/>
                          <a14:foregroundMark x1="45474" y1="89222" x2="73391" y2="82635"/>
                          <a14:foregroundMark x1="73391" y1="82635" x2="91058" y2="86826"/>
                          <a14:foregroundMark x1="40194" y1="8383" x2="40873" y2="7962"/>
                          <a14:foregroundMark x1="30534" y1="14371" x2="40194" y2="8383"/>
                          <a14:foregroundMark x1="46539" y1="8982" x2="58451" y2="23353"/>
                          <a14:foregroundMark x1="46043" y1="8383" x2="46539" y2="8982"/>
                          <a14:foregroundMark x1="45899" y1="8210" x2="46043" y2="8383"/>
                          <a14:foregroundMark x1="58451" y1="23353" x2="84624" y2="10180"/>
                          <a14:foregroundMark x1="84624" y1="10180" x2="94002" y2="22156"/>
                          <a14:foregroundMark x1="95965" y1="36527" x2="92694" y2="86228"/>
                          <a14:foregroundMark x1="74591" y1="89222" x2="74591" y2="89222"/>
                          <a14:foregroundMark x1="42966" y1="12575" x2="42966" y2="12575"/>
                          <a14:foregroundMark x1="44929" y1="15569" x2="44929" y2="15569"/>
                          <a14:backgroundMark x1="1745" y1="88024" x2="1745" y2="88024"/>
                          <a14:backgroundMark x1="10251" y1="98802" x2="10251" y2="98802"/>
                          <a14:backgroundMark x1="12432" y1="97006" x2="12432" y2="97006"/>
                          <a14:backgroundMark x1="13959" y1="97006" x2="13959" y2="97006"/>
                          <a14:backgroundMark x1="16685" y1="97006" x2="16685" y2="97006"/>
                          <a14:backgroundMark x1="20720" y1="97605" x2="20720" y2="97605"/>
                          <a14:backgroundMark x1="40240" y1="98204" x2="40240" y2="98204"/>
                          <a14:backgroundMark x1="39695" y1="98204" x2="39695" y2="98204"/>
                          <a14:backgroundMark x1="29008" y1="96407" x2="29008" y2="96407"/>
                          <a14:backgroundMark x1="56816" y1="97605" x2="56816" y2="97605"/>
                          <a14:backgroundMark x1="88986" y1="98204" x2="88986" y2="98204"/>
                          <a14:backgroundMark x1="84297" y1="97605" x2="84297" y2="97605"/>
                          <a14:backgroundMark x1="77644" y1="98802" x2="77644" y2="98802"/>
                          <a14:backgroundMark x1="60523" y1="98802" x2="60523" y2="98802"/>
                          <a14:backgroundMark x1="43184" y1="5389" x2="43184" y2="5389"/>
                          <a14:backgroundMark x1="41221" y1="4790" x2="41221" y2="4790"/>
                          <a14:backgroundMark x1="44711" y1="4192" x2="44711" y2="4192"/>
                          <a14:backgroundMark x1="43948" y1="6587" x2="43948" y2="6587"/>
                          <a14:backgroundMark x1="43839" y1="7784" x2="43839" y2="7784"/>
                          <a14:backgroundMark x1="43511" y1="7784" x2="43511" y2="7784"/>
                          <a14:backgroundMark x1="44057" y1="8383" x2="44057" y2="8383"/>
                          <a14:backgroundMark x1="44602" y1="8383" x2="44602" y2="8383"/>
                          <a14:backgroundMark x1="45147" y1="8383" x2="45147" y2="8383"/>
                          <a14:backgroundMark x1="45802" y1="8982" x2="45802" y2="8982"/>
                          <a14:backgroundMark x1="42748" y1="6587" x2="42748" y2="6587"/>
                          <a14:backgroundMark x1="43293" y1="7784" x2="43293" y2="7784"/>
                          <a14:backgroundMark x1="43948" y1="5389" x2="44384" y2="5389"/>
                          <a14:backgroundMark x1="40894" y1="7784" x2="42094" y2="7784"/>
                          <a14:backgroundMark x1="40349" y1="8383" x2="40349" y2="8383"/>
                          <a14:backgroundMark x1="43511" y1="6587" x2="43511" y2="6587"/>
                          <a14:backgroundMark x1="41876" y1="6587" x2="46020" y2="7186"/>
                          <a14:backgroundMark x1="61832" y1="97006" x2="61832" y2="97006"/>
                          <a14:backgroundMark x1="63250" y1="97006" x2="63250" y2="970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9989" y="245952"/>
              <a:ext cx="4444022" cy="809326"/>
            </a:xfrm>
            <a:prstGeom prst="rect">
              <a:avLst/>
            </a:prstGeom>
          </p:spPr>
        </p:pic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F19A34A3-2F26-96C8-0D0E-F6A64A3793AE}"/>
                </a:ext>
              </a:extLst>
            </p:cNvPr>
            <p:cNvSpPr/>
            <p:nvPr/>
          </p:nvSpPr>
          <p:spPr>
            <a:xfrm>
              <a:off x="2724150" y="414338"/>
              <a:ext cx="3676650" cy="49053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B94BEE5-1260-B59F-4325-6D6292B7B3F7}"/>
              </a:ext>
            </a:extLst>
          </p:cNvPr>
          <p:cNvSpPr/>
          <p:nvPr/>
        </p:nvSpPr>
        <p:spPr>
          <a:xfrm>
            <a:off x="-20947" y="17052"/>
            <a:ext cx="9143999" cy="873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ysClr val="windowText" lastClr="000000"/>
                </a:solidFill>
                <a:latin typeface="+mj-ea"/>
                <a:ea typeface="+mj-ea"/>
              </a:rPr>
              <a:t>①</a:t>
            </a:r>
            <a:r>
              <a:rPr kumimoji="1" lang="en-US" altLang="ja-JP" sz="2000" b="1" dirty="0">
                <a:solidFill>
                  <a:sysClr val="windowText" lastClr="000000"/>
                </a:solidFill>
                <a:latin typeface="+mj-ea"/>
                <a:ea typeface="+mj-ea"/>
              </a:rPr>
              <a:t>-3</a:t>
            </a:r>
            <a:r>
              <a:rPr kumimoji="1" lang="ja-JP" altLang="en-US" sz="2400" b="1" dirty="0">
                <a:solidFill>
                  <a:sysClr val="windowText" lastClr="000000"/>
                </a:solidFill>
                <a:latin typeface="+mj-ea"/>
                <a:ea typeface="+mj-ea"/>
              </a:rPr>
              <a:t>　</a:t>
            </a:r>
            <a:r>
              <a:rPr lang="ja-JP" altLang="en-US" sz="2400" b="1" dirty="0">
                <a:solidFill>
                  <a:sysClr val="windowText" lastClr="000000"/>
                </a:solidFill>
                <a:latin typeface="+mj-ea"/>
                <a:ea typeface="+mj-ea"/>
              </a:rPr>
              <a:t>どんな時に合理的配慮をするの？</a:t>
            </a:r>
            <a:endParaRPr kumimoji="1" lang="ja-JP" altLang="en-US" sz="2400" b="1" dirty="0">
              <a:solidFill>
                <a:sysClr val="windowText" lastClr="000000"/>
              </a:solidFill>
              <a:latin typeface="+mj-ea"/>
              <a:ea typeface="+mj-ea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F2F9AE2-7CD0-5B09-B767-5952D4FBAF3E}"/>
              </a:ext>
            </a:extLst>
          </p:cNvPr>
          <p:cNvSpPr/>
          <p:nvPr/>
        </p:nvSpPr>
        <p:spPr>
          <a:xfrm>
            <a:off x="3007545" y="85478"/>
            <a:ext cx="1367667" cy="372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とき</a:t>
            </a:r>
            <a:endParaRPr kumimoji="1" lang="ja-JP" altLang="en-US" sz="1000" b="1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0025BA3-C577-5414-0771-34520E421035}"/>
              </a:ext>
            </a:extLst>
          </p:cNvPr>
          <p:cNvSpPr/>
          <p:nvPr/>
        </p:nvSpPr>
        <p:spPr>
          <a:xfrm>
            <a:off x="3957580" y="104097"/>
            <a:ext cx="1367667" cy="372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ごうりてき</a:t>
            </a:r>
            <a:endParaRPr kumimoji="1" lang="ja-JP" altLang="en-US" sz="1000" b="1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503E4DF-AC75-E57C-5169-4BA5E1E8961A}"/>
              </a:ext>
            </a:extLst>
          </p:cNvPr>
          <p:cNvSpPr/>
          <p:nvPr/>
        </p:nvSpPr>
        <p:spPr>
          <a:xfrm>
            <a:off x="4700727" y="97757"/>
            <a:ext cx="1367667" cy="372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はいりょ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4753AF3-D006-B84C-81C1-FFB02F84629C}"/>
              </a:ext>
            </a:extLst>
          </p:cNvPr>
          <p:cNvSpPr/>
          <p:nvPr/>
        </p:nvSpPr>
        <p:spPr>
          <a:xfrm>
            <a:off x="2208241" y="3852607"/>
            <a:ext cx="1367667" cy="372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はったつ</a:t>
            </a:r>
            <a:endParaRPr kumimoji="1" lang="ja-JP" altLang="en-US" sz="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7B2BEA4-B0D2-2DBD-66B4-82527203855D}"/>
              </a:ext>
            </a:extLst>
          </p:cNvPr>
          <p:cNvSpPr/>
          <p:nvPr/>
        </p:nvSpPr>
        <p:spPr>
          <a:xfrm>
            <a:off x="2726653" y="3840981"/>
            <a:ext cx="1367667" cy="372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しょうがい</a:t>
            </a:r>
            <a:endParaRPr kumimoji="1" lang="ja-JP" altLang="en-US" sz="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C8BBF96E-B91E-80FC-71BF-966CB32B4225}"/>
              </a:ext>
            </a:extLst>
          </p:cNvPr>
          <p:cNvSpPr/>
          <p:nvPr/>
        </p:nvSpPr>
        <p:spPr>
          <a:xfrm>
            <a:off x="3838940" y="3843611"/>
            <a:ext cx="1367667" cy="372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ひと</a:t>
            </a:r>
            <a:endParaRPr kumimoji="1" lang="ja-JP" altLang="en-US" sz="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DF0AC0BC-45A4-1344-05EA-34CB146186CD}"/>
              </a:ext>
            </a:extLst>
          </p:cNvPr>
          <p:cNvSpPr/>
          <p:nvPr/>
        </p:nvSpPr>
        <p:spPr>
          <a:xfrm>
            <a:off x="5119037" y="3852607"/>
            <a:ext cx="853129" cy="372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ごうりてき</a:t>
            </a:r>
            <a:endParaRPr kumimoji="1" lang="ja-JP" altLang="en-US" sz="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DD3B0427-8502-6804-FB81-B889C601EB5C}"/>
              </a:ext>
            </a:extLst>
          </p:cNvPr>
          <p:cNvSpPr/>
          <p:nvPr/>
        </p:nvSpPr>
        <p:spPr>
          <a:xfrm>
            <a:off x="5734175" y="3850118"/>
            <a:ext cx="853129" cy="372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はいりょ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69F84299-EB54-0E41-CF8F-D6B8F9C5860B}"/>
              </a:ext>
            </a:extLst>
          </p:cNvPr>
          <p:cNvSpPr/>
          <p:nvPr/>
        </p:nvSpPr>
        <p:spPr>
          <a:xfrm>
            <a:off x="2310518" y="750276"/>
            <a:ext cx="1367667" cy="372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せいしん</a:t>
            </a:r>
            <a:endParaRPr kumimoji="1" lang="ja-JP" altLang="en-US" sz="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A4D03320-130A-CE60-E905-B8863536CFA1}"/>
              </a:ext>
            </a:extLst>
          </p:cNvPr>
          <p:cNvSpPr/>
          <p:nvPr/>
        </p:nvSpPr>
        <p:spPr>
          <a:xfrm>
            <a:off x="2836372" y="743113"/>
            <a:ext cx="1367667" cy="372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しょうがい</a:t>
            </a:r>
            <a:endParaRPr kumimoji="1" lang="ja-JP" altLang="en-US" sz="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E18D832F-AFDF-6E50-F274-4EAA27E2BDAC}"/>
              </a:ext>
            </a:extLst>
          </p:cNvPr>
          <p:cNvSpPr/>
          <p:nvPr/>
        </p:nvSpPr>
        <p:spPr>
          <a:xfrm>
            <a:off x="3920090" y="747172"/>
            <a:ext cx="1367667" cy="372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ひと</a:t>
            </a:r>
            <a:endParaRPr kumimoji="1" lang="ja-JP" altLang="en-US" sz="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B814F11C-90D9-455F-3C23-B826E0AF9B53}"/>
              </a:ext>
            </a:extLst>
          </p:cNvPr>
          <p:cNvSpPr/>
          <p:nvPr/>
        </p:nvSpPr>
        <p:spPr>
          <a:xfrm>
            <a:off x="5234743" y="745708"/>
            <a:ext cx="853129" cy="372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ごうりてき</a:t>
            </a:r>
            <a:endParaRPr kumimoji="1" lang="ja-JP" altLang="en-US" sz="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9F1FD30C-9EDF-6D8F-393B-4D5F99B365A9}"/>
              </a:ext>
            </a:extLst>
          </p:cNvPr>
          <p:cNvSpPr/>
          <p:nvPr/>
        </p:nvSpPr>
        <p:spPr>
          <a:xfrm>
            <a:off x="5823217" y="743113"/>
            <a:ext cx="853129" cy="372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はいりょ</a:t>
            </a:r>
          </a:p>
        </p:txBody>
      </p:sp>
    </p:spTree>
    <p:extLst>
      <p:ext uri="{BB962C8B-B14F-4D97-AF65-F5344CB8AC3E}">
        <p14:creationId xmlns:p14="http://schemas.microsoft.com/office/powerpoint/2010/main" val="261469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1955">
        <p:sndAc>
          <p:stSnd>
            <p:snd r:embed="rId5" name="click.wav"/>
          </p:stSnd>
        </p:sndAc>
      </p:transition>
    </mc:Choice>
    <mc:Fallback xmlns="">
      <p:transition spd="slow" advClick="0" advTm="61955">
        <p:sndAc>
          <p:stSnd>
            <p:snd r:embed="rId2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6" objId="10"/>
        <p14:stopEvt time="60925" objId="10"/>
      </p14:showEvtLst>
    </p:ext>
  </p:extLst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S P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31360</TotalTime>
  <Words>267</Words>
  <Application>Microsoft Office PowerPoint</Application>
  <PresentationFormat>画面に合わせる (4:3)</PresentationFormat>
  <Paragraphs>83</Paragraphs>
  <Slides>4</Slides>
  <Notes>4</Notes>
  <HiddenSlides>0</HiddenSlides>
  <MMClips>4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ＭＳ Ｐゴシック</vt:lpstr>
      <vt:lpstr>メイリオ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沖縄県</dc:creator>
  <cp:lastModifiedBy>又吉　太一朗</cp:lastModifiedBy>
  <cp:revision>711</cp:revision>
  <cp:lastPrinted>2025-07-08T06:15:36Z</cp:lastPrinted>
  <dcterms:modified xsi:type="dcterms:W3CDTF">2025-11-28T05:37:20Z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1033-11.2.0.9396</vt:lpwstr>
  </property>
</Properties>
</file>