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6"/>
  </p:notesMasterIdLst>
  <p:handoutMasterIdLst>
    <p:handoutMasterId r:id="rId7"/>
  </p:handoutMasterIdLst>
  <p:sldIdLst>
    <p:sldId id="470" r:id="rId2"/>
    <p:sldId id="469" r:id="rId3"/>
    <p:sldId id="466" r:id="rId4"/>
    <p:sldId id="452" r:id="rId5"/>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rsjXVEEj2b04ozBeX1lMw==" hashData="UliHykWiev2iZKzLFTUN8insihT/VZ7oxIOtDefLq3tI0yLNOx/vWmuRlwMGXsQNPguN1Nv+QUiEaw69sZ5oxA=="/>
  <p:extLst>
    <p:ext uri="{EFAFB233-063F-42B5-8137-9DF3F51BA10A}">
      <p15:sldGuideLst xmlns:p15="http://schemas.microsoft.com/office/powerpoint/2012/main"/>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4E7"/>
    <a:srgbClr val="FFCCCC"/>
    <a:srgbClr val="FCE4D6"/>
    <a:srgbClr val="CCFFFF"/>
    <a:srgbClr val="66FFFF"/>
    <a:srgbClr val="66CCFF"/>
    <a:srgbClr val="FFCCFF"/>
    <a:srgbClr val="FFFFCC"/>
    <a:srgbClr val="00CC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8727" autoAdjust="0"/>
  </p:normalViewPr>
  <p:slideViewPr>
    <p:cSldViewPr snapToGrid="0">
      <p:cViewPr varScale="1">
        <p:scale>
          <a:sx n="94" d="100"/>
          <a:sy n="94" d="100"/>
        </p:scale>
        <p:origin x="2700" y="90"/>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8"/>
            <a:ext cx="3077738" cy="513428"/>
          </a:xfrm>
          <a:prstGeom prst="rect">
            <a:avLst/>
          </a:prstGeom>
        </p:spPr>
        <p:txBody>
          <a:bodyPr vert="horz" lIns="94674" tIns="47334" rIns="94674" bIns="473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100" y="8"/>
            <a:ext cx="3077738" cy="513428"/>
          </a:xfrm>
          <a:prstGeom prst="rect">
            <a:avLst/>
          </a:prstGeom>
        </p:spPr>
        <p:txBody>
          <a:bodyPr vert="horz" lIns="94674" tIns="47334" rIns="94674" bIns="47334" rtlCol="0"/>
          <a:lstStyle>
            <a:lvl1pPr algn="r">
              <a:defRPr sz="1200"/>
            </a:lvl1pPr>
          </a:lstStyle>
          <a:p>
            <a:fld id="{D7D61A3E-AC6E-4B60-95A4-C1B3371851F9}" type="datetimeFigureOut">
              <a:rPr kumimoji="1" lang="ja-JP" altLang="en-US" smtClean="0"/>
              <a:t>2025/11/28</a:t>
            </a:fld>
            <a:endParaRPr kumimoji="1" lang="ja-JP" altLang="en-US"/>
          </a:p>
        </p:txBody>
      </p:sp>
      <p:sp>
        <p:nvSpPr>
          <p:cNvPr id="4" name="フッター プレースホルダー 3"/>
          <p:cNvSpPr>
            <a:spLocks noGrp="1"/>
          </p:cNvSpPr>
          <p:nvPr>
            <p:ph type="ftr" sz="quarter" idx="2"/>
          </p:nvPr>
        </p:nvSpPr>
        <p:spPr>
          <a:xfrm>
            <a:off x="8" y="9719603"/>
            <a:ext cx="3077738" cy="513427"/>
          </a:xfrm>
          <a:prstGeom prst="rect">
            <a:avLst/>
          </a:prstGeom>
        </p:spPr>
        <p:txBody>
          <a:bodyPr vert="horz" lIns="94674" tIns="47334" rIns="94674" bIns="473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100" y="9719603"/>
            <a:ext cx="3077738" cy="513427"/>
          </a:xfrm>
          <a:prstGeom prst="rect">
            <a:avLst/>
          </a:prstGeom>
        </p:spPr>
        <p:txBody>
          <a:bodyPr vert="horz" lIns="94674" tIns="47334" rIns="94674" bIns="47334"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8"/>
            <a:ext cx="3077738" cy="513428"/>
          </a:xfrm>
          <a:prstGeom prst="rect">
            <a:avLst/>
          </a:prstGeom>
        </p:spPr>
        <p:txBody>
          <a:bodyPr vert="horz" lIns="94674" tIns="47334" rIns="94674"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100" y="8"/>
            <a:ext cx="3077738" cy="513428"/>
          </a:xfrm>
          <a:prstGeom prst="rect">
            <a:avLst/>
          </a:prstGeom>
        </p:spPr>
        <p:txBody>
          <a:bodyPr vert="horz" lIns="94674" tIns="47334" rIns="94674" bIns="47334" rtlCol="0"/>
          <a:lstStyle>
            <a:lvl1pPr algn="r">
              <a:defRPr sz="1200"/>
            </a:lvl1pPr>
          </a:lstStyle>
          <a:p>
            <a:fld id="{64C34F6E-DEEE-400C-92A1-19923C75B907}" type="datetimeFigureOut">
              <a:rPr kumimoji="1" lang="ja-JP" altLang="en-US" smtClean="0"/>
              <a:t>2025/11/28</a:t>
            </a:fld>
            <a:endParaRPr kumimoji="1" lang="ja-JP" altLang="en-US"/>
          </a:p>
        </p:txBody>
      </p:sp>
      <p:sp>
        <p:nvSpPr>
          <p:cNvPr id="4" name="スライド イメージ プレースホルダー 3"/>
          <p:cNvSpPr>
            <a:spLocks noGrp="1" noRot="1" noChangeAspect="1"/>
          </p:cNvSpPr>
          <p:nvPr>
            <p:ph type="sldImg" idx="2"/>
          </p:nvPr>
        </p:nvSpPr>
        <p:spPr>
          <a:xfrm>
            <a:off x="1247775" y="1277938"/>
            <a:ext cx="4606925" cy="3455987"/>
          </a:xfrm>
          <a:prstGeom prst="rect">
            <a:avLst/>
          </a:prstGeom>
          <a:noFill/>
          <a:ln w="12700">
            <a:solidFill>
              <a:prstClr val="black"/>
            </a:solidFill>
          </a:ln>
        </p:spPr>
        <p:txBody>
          <a:bodyPr vert="horz" lIns="94674" tIns="47334" rIns="94674" bIns="47334" rtlCol="0" anchor="ctr"/>
          <a:lstStyle/>
          <a:p>
            <a:endParaRPr lang="ja-JP" altLang="en-US"/>
          </a:p>
        </p:txBody>
      </p:sp>
      <p:sp>
        <p:nvSpPr>
          <p:cNvPr id="5" name="ノート プレースホルダー 4"/>
          <p:cNvSpPr>
            <a:spLocks noGrp="1"/>
          </p:cNvSpPr>
          <p:nvPr>
            <p:ph type="body" sz="quarter" idx="3"/>
          </p:nvPr>
        </p:nvSpPr>
        <p:spPr>
          <a:xfrm>
            <a:off x="710250" y="4924651"/>
            <a:ext cx="5681980" cy="4029254"/>
          </a:xfrm>
          <a:prstGeom prst="rect">
            <a:avLst/>
          </a:prstGeom>
        </p:spPr>
        <p:txBody>
          <a:bodyPr vert="horz" lIns="94674" tIns="47334" rIns="94674"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719603"/>
            <a:ext cx="3077738" cy="513427"/>
          </a:xfrm>
          <a:prstGeom prst="rect">
            <a:avLst/>
          </a:prstGeom>
        </p:spPr>
        <p:txBody>
          <a:bodyPr vert="horz" lIns="94674" tIns="47334" rIns="94674"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100" y="9719603"/>
            <a:ext cx="3077738" cy="513427"/>
          </a:xfrm>
          <a:prstGeom prst="rect">
            <a:avLst/>
          </a:prstGeom>
        </p:spPr>
        <p:txBody>
          <a:bodyPr vert="horz" lIns="94674" tIns="47334" rIns="94674" bIns="47334"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0</a:t>
            </a:fld>
            <a:endParaRPr kumimoji="1" lang="ja-JP" altLang="en-US"/>
          </a:p>
        </p:txBody>
      </p:sp>
    </p:spTree>
    <p:extLst>
      <p:ext uri="{BB962C8B-B14F-4D97-AF65-F5344CB8AC3E}">
        <p14:creationId xmlns:p14="http://schemas.microsoft.com/office/powerpoint/2010/main" val="411890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j-ea"/>
              <a:ea typeface="+mj-ea"/>
            </a:endParaRPr>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1</a:t>
            </a:fld>
            <a:endParaRPr kumimoji="1" lang="ja-JP" altLang="en-US"/>
          </a:p>
        </p:txBody>
      </p:sp>
    </p:spTree>
    <p:extLst>
      <p:ext uri="{BB962C8B-B14F-4D97-AF65-F5344CB8AC3E}">
        <p14:creationId xmlns:p14="http://schemas.microsoft.com/office/powerpoint/2010/main" val="289665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2</a:t>
            </a:fld>
            <a:endParaRPr kumimoji="1" lang="ja-JP" altLang="en-US"/>
          </a:p>
        </p:txBody>
      </p:sp>
    </p:spTree>
    <p:extLst>
      <p:ext uri="{BB962C8B-B14F-4D97-AF65-F5344CB8AC3E}">
        <p14:creationId xmlns:p14="http://schemas.microsoft.com/office/powerpoint/2010/main" val="183071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dirty="0">
              <a:solidFill>
                <a:sysClr val="windowText" lastClr="000000"/>
              </a:solidFill>
              <a:latin typeface="+mj-ea"/>
              <a:ea typeface="+mj-ea"/>
            </a:endParaRPr>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3</a:t>
            </a:fld>
            <a:endParaRPr kumimoji="1" lang="ja-JP" altLang="en-US"/>
          </a:p>
        </p:txBody>
      </p:sp>
    </p:spTree>
    <p:extLst>
      <p:ext uri="{BB962C8B-B14F-4D97-AF65-F5344CB8AC3E}">
        <p14:creationId xmlns:p14="http://schemas.microsoft.com/office/powerpoint/2010/main" val="3462816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b="1">
                <a:solidFill>
                  <a:schemeClr val="tx1"/>
                </a:solidFill>
              </a:defRPr>
            </a:lvl1pPr>
          </a:lstStyle>
          <a:p>
            <a:fld id="{A47E0475-8BF5-4CEA-8354-C66F5D241C00}" type="slidenum">
              <a:rPr lang="ja-JP" altLang="en-US" smtClean="0"/>
              <a:pPr/>
              <a:t>‹#›</a:t>
            </a:fld>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R04.12.09 </a:t>
            </a:r>
            <a:r>
              <a:rPr kumimoji="1" lang="ja-JP" altLang="en-US"/>
              <a:t>時点 課内調整用</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R04.12.09 </a:t>
            </a:r>
            <a:r>
              <a:rPr kumimoji="1" lang="ja-JP" altLang="en-US"/>
              <a:t>時点 課内調整用</a:t>
            </a:r>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R04.12.09 </a:t>
            </a:r>
            <a:r>
              <a:rPr kumimoji="1" lang="ja-JP" altLang="en-US"/>
              <a:t>時点 課内調整用</a:t>
            </a:r>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R04.12.09 </a:t>
            </a:r>
            <a:r>
              <a:rPr kumimoji="1" lang="ja-JP" altLang="en-US"/>
              <a:t>時点 課内調整用</a:t>
            </a:r>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R04.12.09 </a:t>
            </a:r>
            <a:r>
              <a:rPr kumimoji="1" lang="ja-JP" altLang="en-US"/>
              <a:t>時点 課内調整用</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R04.12.09 </a:t>
            </a:r>
            <a:r>
              <a:rPr kumimoji="1" lang="ja-JP" altLang="en-US"/>
              <a:t>時点 課内調整用</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7E0475-8BF5-4CEA-8354-C66F5D241C00}"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spd="slow">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R04.12.09 </a:t>
            </a:r>
            <a:r>
              <a:rPr kumimoji="1" lang="ja-JP" altLang="en-US"/>
              <a:t>時点 課内調整用</a:t>
            </a: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E0475-8BF5-4CEA-8354-C66F5D241C0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sndAc>
          <p:stSnd>
            <p:snd r:embed="rId13" name="click.wav"/>
          </p:stSnd>
        </p:sndAc>
      </p:transition>
    </mc:Choice>
    <mc:Fallback xmlns="">
      <p:transition spd="slow">
        <p:sndAc>
          <p:stSnd>
            <p:snd r:embed="rId14" name="click.wav"/>
          </p:stSnd>
        </p:sndAc>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3" Type="http://schemas.openxmlformats.org/officeDocument/2006/relationships/slideLayout" Target="../slideLayouts/slideLayout1.xml"/><Relationship Id="rId7" Type="http://schemas.microsoft.com/office/2007/relationships/hdphoto" Target="../media/hdphoto1.wdp"/><Relationship Id="rId12" Type="http://schemas.openxmlformats.org/officeDocument/2006/relationships/image" Target="../media/image6.png"/><Relationship Id="rId17" Type="http://schemas.openxmlformats.org/officeDocument/2006/relationships/audio" Target="../media/audio1.wav"/><Relationship Id="rId2" Type="http://schemas.openxmlformats.org/officeDocument/2006/relationships/audio" Target="../media/media2.mp3"/><Relationship Id="rId16" Type="http://schemas.openxmlformats.org/officeDocument/2006/relationships/image" Target="../media/image2.png"/><Relationship Id="rId1" Type="http://schemas.microsoft.com/office/2007/relationships/media" Target="../media/media2.mp3"/><Relationship Id="rId6" Type="http://schemas.openxmlformats.org/officeDocument/2006/relationships/image" Target="../media/image3.png"/><Relationship Id="rId11" Type="http://schemas.microsoft.com/office/2007/relationships/hdphoto" Target="../media/hdphoto3.wdp"/><Relationship Id="rId5" Type="http://schemas.openxmlformats.org/officeDocument/2006/relationships/audio" Target="../media/audio1.wav"/><Relationship Id="rId15" Type="http://schemas.microsoft.com/office/2007/relationships/hdphoto" Target="../media/hdphoto5.wdp"/><Relationship Id="rId10" Type="http://schemas.openxmlformats.org/officeDocument/2006/relationships/image" Target="../media/image5.png"/><Relationship Id="rId4" Type="http://schemas.openxmlformats.org/officeDocument/2006/relationships/notesSlide" Target="../notesSlides/notesSlide2.xml"/><Relationship Id="rId9" Type="http://schemas.microsoft.com/office/2007/relationships/hdphoto" Target="../media/hdphoto2.wdp"/><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slideLayout" Target="../slideLayouts/slideLayout1.xml"/><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audio" Target="../media/audio1.wav"/><Relationship Id="rId10" Type="http://schemas.openxmlformats.org/officeDocument/2006/relationships/image" Target="../media/image8.png"/><Relationship Id="rId4" Type="http://schemas.openxmlformats.org/officeDocument/2006/relationships/notesSlide" Target="../notesSlides/notesSlide3.xml"/><Relationship Id="rId9" Type="http://schemas.microsoft.com/office/2007/relationships/hdphoto" Target="../media/hdphoto2.wdp"/><Relationship Id="rId1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7.wdp"/><Relationship Id="rId3" Type="http://schemas.openxmlformats.org/officeDocument/2006/relationships/slideLayout" Target="../slideLayouts/slideLayout1.xml"/><Relationship Id="rId7" Type="http://schemas.microsoft.com/office/2007/relationships/hdphoto" Target="../media/hdphoto1.wdp"/><Relationship Id="rId12" Type="http://schemas.openxmlformats.org/officeDocument/2006/relationships/image" Target="../media/image12.png"/><Relationship Id="rId17" Type="http://schemas.openxmlformats.org/officeDocument/2006/relationships/audio" Target="../media/audio1.wav"/><Relationship Id="rId2" Type="http://schemas.openxmlformats.org/officeDocument/2006/relationships/audio" Target="../media/media4.mp3"/><Relationship Id="rId16" Type="http://schemas.openxmlformats.org/officeDocument/2006/relationships/image" Target="../media/image2.png"/><Relationship Id="rId1" Type="http://schemas.microsoft.com/office/2007/relationships/media" Target="../media/media4.mp3"/><Relationship Id="rId6" Type="http://schemas.openxmlformats.org/officeDocument/2006/relationships/image" Target="../media/image3.png"/><Relationship Id="rId11" Type="http://schemas.microsoft.com/office/2007/relationships/hdphoto" Target="../media/hdphoto6.wdp"/><Relationship Id="rId5" Type="http://schemas.openxmlformats.org/officeDocument/2006/relationships/audio" Target="../media/audio1.wav"/><Relationship Id="rId15" Type="http://schemas.microsoft.com/office/2007/relationships/hdphoto" Target="../media/hdphoto8.wdp"/><Relationship Id="rId10" Type="http://schemas.openxmlformats.org/officeDocument/2006/relationships/image" Target="../media/image11.png"/><Relationship Id="rId4" Type="http://schemas.openxmlformats.org/officeDocument/2006/relationships/notesSlide" Target="../notesSlides/notesSlide4.xml"/><Relationship Id="rId9" Type="http://schemas.microsoft.com/office/2007/relationships/hdphoto" Target="../media/hdphoto2.wdp"/><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06452" y="1243742"/>
            <a:ext cx="7731094" cy="2279719"/>
          </a:xfrm>
          <a:prstGeom prst="rect">
            <a:avLst/>
          </a:prstGeom>
          <a:solidFill>
            <a:schemeClr val="bg1">
              <a:lumMod val="85000"/>
            </a:schemeClr>
          </a:solidFill>
        </p:spPr>
        <p:txBody>
          <a:bodyPr wrap="none" rtlCol="0" anchor="ctr" anchorCtr="0">
            <a:noAutofit/>
          </a:bodyPr>
          <a:lstStyle/>
          <a:p>
            <a:pPr algn="ctr"/>
            <a:r>
              <a:rPr lang="ja-JP" altLang="en-US" sz="4800" b="1" dirty="0">
                <a:latin typeface="メイリオ" panose="020B0604030504040204" pitchFamily="50" charset="-128"/>
                <a:ea typeface="メイリオ" panose="020B0604030504040204" pitchFamily="50" charset="-128"/>
              </a:rPr>
              <a:t>合理的配慮って何だろう？</a:t>
            </a:r>
            <a:endParaRPr lang="en-US" altLang="ja-JP" sz="4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F415EB4-CA80-4602-D86A-85D7A668FDD0}"/>
              </a:ext>
            </a:extLst>
          </p:cNvPr>
          <p:cNvSpPr txBox="1"/>
          <p:nvPr/>
        </p:nvSpPr>
        <p:spPr>
          <a:xfrm>
            <a:off x="106790" y="218943"/>
            <a:ext cx="159305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アンケート</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補助資料①</a:t>
            </a:r>
            <a:endParaRPr lang="en-US" altLang="ja-JP"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EBE4E235-D631-C452-A688-867535EBCB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005" y="17764"/>
            <a:ext cx="3377995" cy="646331"/>
          </a:xfrm>
          <a:prstGeom prst="rect">
            <a:avLst/>
          </a:prstGeom>
        </p:spPr>
      </p:pic>
      <p:pic>
        <p:nvPicPr>
          <p:cNvPr id="2" name="0ページ">
            <a:hlinkClick r:id="" action="ppaction://media"/>
            <a:extLst>
              <a:ext uri="{FF2B5EF4-FFF2-40B4-BE49-F238E27FC236}">
                <a16:creationId xmlns:a16="http://schemas.microsoft.com/office/drawing/2014/main" id="{D97BCE09-D8A0-70E4-2912-B9D17A6DB1F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92923" y="218943"/>
            <a:ext cx="609600" cy="609600"/>
          </a:xfrm>
          <a:prstGeom prst="rect">
            <a:avLst/>
          </a:prstGeom>
        </p:spPr>
      </p:pic>
      <p:sp>
        <p:nvSpPr>
          <p:cNvPr id="8" name="正方形/長方形 7">
            <a:extLst>
              <a:ext uri="{FF2B5EF4-FFF2-40B4-BE49-F238E27FC236}">
                <a16:creationId xmlns:a16="http://schemas.microsoft.com/office/drawing/2014/main" id="{B728AA8B-FC14-CD0F-AD85-6C96605D6286}"/>
              </a:ext>
            </a:extLst>
          </p:cNvPr>
          <p:cNvSpPr/>
          <p:nvPr/>
        </p:nvSpPr>
        <p:spPr>
          <a:xfrm>
            <a:off x="279882" y="1670188"/>
            <a:ext cx="4035682"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ごう  　 り 　　てき 　　 はいりょ</a:t>
            </a:r>
          </a:p>
        </p:txBody>
      </p:sp>
      <p:sp>
        <p:nvSpPr>
          <p:cNvPr id="9" name="正方形/長方形 8">
            <a:extLst>
              <a:ext uri="{FF2B5EF4-FFF2-40B4-BE49-F238E27FC236}">
                <a16:creationId xmlns:a16="http://schemas.microsoft.com/office/drawing/2014/main" id="{D1F7B7D1-F536-CBEB-574F-48E0DA76DBD7}"/>
              </a:ext>
            </a:extLst>
          </p:cNvPr>
          <p:cNvSpPr/>
          <p:nvPr/>
        </p:nvSpPr>
        <p:spPr>
          <a:xfrm>
            <a:off x="3459033" y="1694428"/>
            <a:ext cx="4035682"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なん</a:t>
            </a:r>
          </a:p>
        </p:txBody>
      </p:sp>
      <p:sp>
        <p:nvSpPr>
          <p:cNvPr id="10" name="正方形/長方形 9">
            <a:extLst>
              <a:ext uri="{FF2B5EF4-FFF2-40B4-BE49-F238E27FC236}">
                <a16:creationId xmlns:a16="http://schemas.microsoft.com/office/drawing/2014/main" id="{B14C55F5-3CE9-8C94-5581-79B1AE363CFF}"/>
              </a:ext>
            </a:extLst>
          </p:cNvPr>
          <p:cNvSpPr/>
          <p:nvPr/>
        </p:nvSpPr>
        <p:spPr>
          <a:xfrm>
            <a:off x="109365" y="5891969"/>
            <a:ext cx="8675814"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3538" indent="-363538">
              <a:lnSpc>
                <a:spcPts val="3000"/>
              </a:lnSpc>
            </a:pPr>
            <a:r>
              <a:rPr kumimoji="1" lang="en-US" altLang="ja-JP" b="1" dirty="0">
                <a:solidFill>
                  <a:sysClr val="windowText" lastClr="000000"/>
                </a:solidFill>
                <a:latin typeface="メイリオ" panose="020B0604030504040204" pitchFamily="50" charset="-128"/>
                <a:ea typeface="メイリオ" panose="020B0604030504040204" pitchFamily="50" charset="-128"/>
              </a:rPr>
              <a:t>【</a:t>
            </a:r>
            <a:r>
              <a:rPr kumimoji="1" lang="ja-JP" altLang="en-US" b="1" dirty="0">
                <a:solidFill>
                  <a:sysClr val="windowText" lastClr="000000"/>
                </a:solidFill>
                <a:latin typeface="メイリオ" panose="020B0604030504040204" pitchFamily="50" charset="-128"/>
                <a:ea typeface="メイリオ" panose="020B0604030504040204" pitchFamily="50" charset="-128"/>
              </a:rPr>
              <a:t>注</a:t>
            </a:r>
            <a:r>
              <a:rPr kumimoji="1" lang="en-US" altLang="ja-JP" b="1" dirty="0">
                <a:solidFill>
                  <a:sysClr val="windowText" lastClr="000000"/>
                </a:solidFill>
                <a:latin typeface="メイリオ" panose="020B0604030504040204" pitchFamily="50" charset="-128"/>
                <a:ea typeface="メイリオ" panose="020B0604030504040204" pitchFamily="50" charset="-128"/>
              </a:rPr>
              <a:t>】</a:t>
            </a:r>
            <a:r>
              <a:rPr kumimoji="1" lang="ja-JP" altLang="en-US" b="1" dirty="0">
                <a:solidFill>
                  <a:sysClr val="windowText" lastClr="000000"/>
                </a:solidFill>
                <a:latin typeface="メイリオ" panose="020B0604030504040204" pitchFamily="50" charset="-128"/>
                <a:ea typeface="メイリオ" panose="020B0604030504040204" pitchFamily="50" charset="-128"/>
              </a:rPr>
              <a:t>「障害」表記については「障がい」や「障碍」と表記とする例もありますが、本資料は、法令等において用いられている「障害」表記で作成しています。</a:t>
            </a:r>
          </a:p>
        </p:txBody>
      </p:sp>
      <p:sp>
        <p:nvSpPr>
          <p:cNvPr id="11" name="正方形/長方形 10">
            <a:extLst>
              <a:ext uri="{FF2B5EF4-FFF2-40B4-BE49-F238E27FC236}">
                <a16:creationId xmlns:a16="http://schemas.microsoft.com/office/drawing/2014/main" id="{26DB524A-BD17-B2E7-50C8-8F2B50724EC2}"/>
              </a:ext>
            </a:extLst>
          </p:cNvPr>
          <p:cNvSpPr/>
          <p:nvPr/>
        </p:nvSpPr>
        <p:spPr>
          <a:xfrm>
            <a:off x="-365620" y="5513501"/>
            <a:ext cx="4035682"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ysClr val="windowText" lastClr="000000"/>
                </a:solidFill>
                <a:latin typeface="メイリオ" panose="020B0604030504040204" pitchFamily="50" charset="-128"/>
                <a:ea typeface="メイリオ" panose="020B0604030504040204" pitchFamily="50" charset="-128"/>
              </a:rPr>
              <a:t>しょうがい　　ひょうき</a:t>
            </a:r>
          </a:p>
        </p:txBody>
      </p:sp>
      <p:sp>
        <p:nvSpPr>
          <p:cNvPr id="12" name="正方形/長方形 11">
            <a:extLst>
              <a:ext uri="{FF2B5EF4-FFF2-40B4-BE49-F238E27FC236}">
                <a16:creationId xmlns:a16="http://schemas.microsoft.com/office/drawing/2014/main" id="{E951CF9B-0C1D-1363-42E3-03835A971A25}"/>
              </a:ext>
            </a:extLst>
          </p:cNvPr>
          <p:cNvSpPr/>
          <p:nvPr/>
        </p:nvSpPr>
        <p:spPr>
          <a:xfrm>
            <a:off x="3106242" y="5513501"/>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しょう</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CC164E06-8153-FA7A-B302-29638D952767}"/>
              </a:ext>
            </a:extLst>
          </p:cNvPr>
          <p:cNvSpPr/>
          <p:nvPr/>
        </p:nvSpPr>
        <p:spPr>
          <a:xfrm>
            <a:off x="4571999" y="5513501"/>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しょうがい</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972D17D6-0735-5E40-DADF-7243640A4DAA}"/>
              </a:ext>
            </a:extLst>
          </p:cNvPr>
          <p:cNvSpPr/>
          <p:nvPr/>
        </p:nvSpPr>
        <p:spPr>
          <a:xfrm>
            <a:off x="5476874" y="5513501"/>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ひょうき</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4275ADE1-CF2C-C9BF-28FB-424478027224}"/>
              </a:ext>
            </a:extLst>
          </p:cNvPr>
          <p:cNvSpPr/>
          <p:nvPr/>
        </p:nvSpPr>
        <p:spPr>
          <a:xfrm>
            <a:off x="6535242" y="5531077"/>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れい</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E3DFF19A-A2EA-BCAD-F74D-1A943AEFF3FC}"/>
              </a:ext>
            </a:extLst>
          </p:cNvPr>
          <p:cNvSpPr/>
          <p:nvPr/>
        </p:nvSpPr>
        <p:spPr>
          <a:xfrm>
            <a:off x="253783" y="5891969"/>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ほんしりょう</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DAB47E83-D2ED-F7E1-2158-EC1E8F83B8CE}"/>
              </a:ext>
            </a:extLst>
          </p:cNvPr>
          <p:cNvSpPr/>
          <p:nvPr/>
        </p:nvSpPr>
        <p:spPr>
          <a:xfrm>
            <a:off x="1391742" y="5918119"/>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ほうれいとう</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52063CE3-C196-07DB-0A5C-4A399ACDB273}"/>
              </a:ext>
            </a:extLst>
          </p:cNvPr>
          <p:cNvSpPr/>
          <p:nvPr/>
        </p:nvSpPr>
        <p:spPr>
          <a:xfrm>
            <a:off x="2784773" y="5891969"/>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もち</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059CC349-9F20-0F93-A5E4-5ABA43F1E221}"/>
              </a:ext>
            </a:extLst>
          </p:cNvPr>
          <p:cNvSpPr/>
          <p:nvPr/>
        </p:nvSpPr>
        <p:spPr>
          <a:xfrm>
            <a:off x="3669848" y="5918119"/>
            <a:ext cx="4035682"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ysClr val="windowText" lastClr="000000"/>
                </a:solidFill>
                <a:latin typeface="メイリオ" panose="020B0604030504040204" pitchFamily="50" charset="-128"/>
                <a:ea typeface="メイリオ" panose="020B0604030504040204" pitchFamily="50" charset="-128"/>
              </a:rPr>
              <a:t>しょうがい　　ひょうき</a:t>
            </a:r>
          </a:p>
        </p:txBody>
      </p:sp>
      <p:sp>
        <p:nvSpPr>
          <p:cNvPr id="21" name="正方形/長方形 20">
            <a:extLst>
              <a:ext uri="{FF2B5EF4-FFF2-40B4-BE49-F238E27FC236}">
                <a16:creationId xmlns:a16="http://schemas.microsoft.com/office/drawing/2014/main" id="{0BC1AC99-5656-C4B4-8A9E-A0E64017C33B}"/>
              </a:ext>
            </a:extLst>
          </p:cNvPr>
          <p:cNvSpPr/>
          <p:nvPr/>
        </p:nvSpPr>
        <p:spPr>
          <a:xfrm>
            <a:off x="6068456" y="5905044"/>
            <a:ext cx="129907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ysClr val="windowText" lastClr="000000"/>
                </a:solidFill>
                <a:latin typeface="メイリオ" panose="020B0604030504040204" pitchFamily="50" charset="-128"/>
                <a:ea typeface="メイリオ" panose="020B0604030504040204" pitchFamily="50" charset="-128"/>
              </a:rPr>
              <a:t>さくせい</a:t>
            </a:r>
            <a:endParaRPr kumimoji="1" lang="en-US" altLang="ja-JP" sz="800" b="1" dirty="0">
              <a:solidFill>
                <a:sysClr val="windowText" lastClr="000000"/>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DD582A3E-1C6B-222F-C75A-C1BF2175181B}"/>
              </a:ext>
            </a:extLst>
          </p:cNvPr>
          <p:cNvSpPr/>
          <p:nvPr/>
        </p:nvSpPr>
        <p:spPr>
          <a:xfrm>
            <a:off x="1" y="3960343"/>
            <a:ext cx="9144000"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3538" indent="-363538" algn="ctr">
              <a:lnSpc>
                <a:spcPts val="3000"/>
              </a:lnSpc>
            </a:pPr>
            <a:r>
              <a:rPr kumimoji="1" lang="ja-JP" altLang="en-US" sz="2800" b="1" dirty="0">
                <a:solidFill>
                  <a:sysClr val="windowText" lastClr="000000"/>
                </a:solidFill>
                <a:latin typeface="メイリオ" panose="020B0604030504040204" pitchFamily="50" charset="-128"/>
                <a:ea typeface="メイリオ" panose="020B0604030504040204" pitchFamily="50" charset="-128"/>
              </a:rPr>
              <a:t>「</a:t>
            </a:r>
            <a:r>
              <a:rPr kumimoji="1" lang="en-US" altLang="ja-JP" sz="2800" b="1" dirty="0">
                <a:solidFill>
                  <a:sysClr val="windowText" lastClr="000000"/>
                </a:solidFill>
                <a:latin typeface="メイリオ" panose="020B0604030504040204" pitchFamily="50" charset="-128"/>
                <a:ea typeface="メイリオ" panose="020B0604030504040204" pitchFamily="50" charset="-128"/>
              </a:rPr>
              <a:t>F5</a:t>
            </a:r>
            <a:r>
              <a:rPr kumimoji="1" lang="ja-JP" altLang="en-US" sz="2800" b="1" dirty="0">
                <a:solidFill>
                  <a:sysClr val="windowText" lastClr="000000"/>
                </a:solidFill>
                <a:latin typeface="メイリオ" panose="020B0604030504040204" pitchFamily="50" charset="-128"/>
                <a:ea typeface="メイリオ" panose="020B0604030504040204" pitchFamily="50" charset="-128"/>
              </a:rPr>
              <a:t>」キーを押すと、</a:t>
            </a:r>
            <a:endParaRPr kumimoji="1" lang="en-US" altLang="ja-JP" sz="2800" b="1" dirty="0">
              <a:solidFill>
                <a:sysClr val="windowText" lastClr="000000"/>
              </a:solidFill>
              <a:latin typeface="メイリオ" panose="020B0604030504040204" pitchFamily="50" charset="-128"/>
              <a:ea typeface="メイリオ" panose="020B0604030504040204" pitchFamily="50" charset="-128"/>
            </a:endParaRPr>
          </a:p>
          <a:p>
            <a:pPr marL="363538" indent="-363538" algn="ctr">
              <a:lnSpc>
                <a:spcPts val="3000"/>
              </a:lnSpc>
            </a:pPr>
            <a:r>
              <a:rPr lang="ja-JP" altLang="en-US" sz="2800" b="1" dirty="0">
                <a:solidFill>
                  <a:sysClr val="windowText" lastClr="000000"/>
                </a:solidFill>
                <a:latin typeface="メイリオ" panose="020B0604030504040204" pitchFamily="50" charset="-128"/>
                <a:ea typeface="メイリオ" panose="020B0604030504040204" pitchFamily="50" charset="-128"/>
              </a:rPr>
              <a:t>音声付きの</a:t>
            </a:r>
            <a:r>
              <a:rPr kumimoji="1" lang="ja-JP" altLang="en-US" sz="2800" b="1" dirty="0">
                <a:solidFill>
                  <a:sysClr val="windowText" lastClr="000000"/>
                </a:solidFill>
                <a:latin typeface="メイリオ" panose="020B0604030504040204" pitchFamily="50" charset="-128"/>
                <a:ea typeface="メイリオ" panose="020B0604030504040204" pitchFamily="50" charset="-128"/>
              </a:rPr>
              <a:t>スライドショーが始まります。</a:t>
            </a:r>
          </a:p>
        </p:txBody>
      </p:sp>
    </p:spTree>
    <p:extLst>
      <p:ext uri="{BB962C8B-B14F-4D97-AF65-F5344CB8AC3E}">
        <p14:creationId xmlns:p14="http://schemas.microsoft.com/office/powerpoint/2010/main" val="4118360605"/>
      </p:ext>
    </p:extLst>
  </p:cSld>
  <p:clrMapOvr>
    <a:masterClrMapping/>
  </p:clrMapOvr>
  <mc:AlternateContent xmlns:mc="http://schemas.openxmlformats.org/markup-compatibility/2006" xmlns:p14="http://schemas.microsoft.com/office/powerpoint/2010/main">
    <mc:Choice Requires="p14">
      <p:transition spd="slow" p14:dur="2000" advClick="0" advTm="10207">
        <p:sndAc>
          <p:stSnd>
            <p:snd r:embed="rId5" name="click.wav"/>
          </p:stSnd>
        </p:sndAc>
      </p:transition>
    </mc:Choice>
    <mc:Fallback xmlns="">
      <p:transition spd="slow" advClick="0" advTm="10207">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6" objId="2"/>
        <p14:stopEvt time="9566"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4E7"/>
        </a:solidFill>
        <a:effectLst/>
      </p:bgPr>
    </p:bg>
    <p:spTree>
      <p:nvGrpSpPr>
        <p:cNvPr id="1" name=""/>
        <p:cNvGrpSpPr/>
        <p:nvPr/>
      </p:nvGrpSpPr>
      <p:grpSpPr>
        <a:xfrm>
          <a:off x="0" y="0"/>
          <a:ext cx="0" cy="0"/>
          <a:chOff x="0" y="0"/>
          <a:chExt cx="0" cy="0"/>
        </a:xfrm>
      </p:grpSpPr>
      <p:pic>
        <p:nvPicPr>
          <p:cNvPr id="13" name="図 12" descr="テキスト, 手紙&#10;&#10;自動的に生成された説明">
            <a:extLst>
              <a:ext uri="{FF2B5EF4-FFF2-40B4-BE49-F238E27FC236}">
                <a16:creationId xmlns:a16="http://schemas.microsoft.com/office/drawing/2014/main" id="{E2F8CD86-E2EE-36D0-0D28-F0E3B26A11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2324" l="3355" r="94390">
                        <a14:foregroundMark x1="24002" y1="27697" x2="86698" y2="67427"/>
                        <a14:foregroundMark x1="86698" y1="67427" x2="94390" y2="83610"/>
                        <a14:foregroundMark x1="97224" y1="37552" x2="96761" y2="85788"/>
                        <a14:foregroundMark x1="96761" y1="85788" x2="90052" y2="91390"/>
                        <a14:foregroundMark x1="90052" y1="91390" x2="83921" y2="92427"/>
                        <a14:foregroundMark x1="83921" y1="92427" x2="73626" y2="88589"/>
                        <a14:foregroundMark x1="3702" y1="30705" x2="28109" y2="72925"/>
                        <a14:foregroundMark x1="3875" y1="90041" x2="60324" y2="32261"/>
                        <a14:foregroundMark x1="75419" y1="34440" x2="43378" y2="36307"/>
                        <a14:foregroundMark x1="43378" y1="36307" x2="26663" y2="45851"/>
                        <a14:foregroundMark x1="10468" y1="35373" x2="55986" y2="79046"/>
                        <a14:foregroundMark x1="55986" y1="79046" x2="56391" y2="79772"/>
                        <a14:foregroundMark x1="14401" y1="91390" x2="32389" y2="80290"/>
                        <a14:foregroundMark x1="32389" y1="80290" x2="32909" y2="79357"/>
                        <a14:foregroundMark x1="27935" y1="90456" x2="45171" y2="85477"/>
                        <a14:foregroundMark x1="45171" y1="85477" x2="65645" y2="88589"/>
                        <a14:foregroundMark x1="65645" y1="88589" x2="70792" y2="88174"/>
                        <a14:foregroundMark x1="66859" y1="86618" x2="64719" y2="82365"/>
                        <a14:foregroundMark x1="48583" y1="55705" x2="53673" y2="59855"/>
                        <a14:foregroundMark x1="14170" y1="36203" x2="20301" y2="35788"/>
                        <a14:foregroundMark x1="20301" y1="35788" x2="47079" y2="42116"/>
                        <a14:foregroundMark x1="47079" y1="42116" x2="17178" y2="46680"/>
                        <a14:foregroundMark x1="17178" y1="46680" x2="19722" y2="55809"/>
                        <a14:foregroundMark x1="19722" y1="55809" x2="26258" y2="65975"/>
                        <a14:foregroundMark x1="26258" y1="65975" x2="30769" y2="69295"/>
                        <a14:foregroundMark x1="15963" y1="42220" x2="15674" y2="44606"/>
                        <a14:foregroundMark x1="3065" y1="31950" x2="3355" y2="85166"/>
                        <a14:foregroundMark x1="3355" y1="85166" x2="3528" y2="86100"/>
                        <a14:foregroundMark x1="4800" y1="89938" x2="10295" y2="91598"/>
                        <a14:foregroundMark x1="10295" y1="91598" x2="13881" y2="91079"/>
                        <a14:foregroundMark x1="16021" y1="91079" x2="27820" y2="92220"/>
                        <a14:foregroundMark x1="27820" y1="92220" x2="39503" y2="90041"/>
                        <a14:foregroundMark x1="39503" y1="90041" x2="59572" y2="91701"/>
                        <a14:foregroundMark x1="59572" y1="91701" x2="77906" y2="90871"/>
                        <a14:backgroundMark x1="36553" y1="23859" x2="36553" y2="23859"/>
                        <a14:backgroundMark x1="44072" y1="22614" x2="44072" y2="22614"/>
                        <a14:backgroundMark x1="50029" y1="22510" x2="50029" y2="22510"/>
                        <a14:backgroundMark x1="56391" y1="23548" x2="56391" y2="23548"/>
                      </a14:backgroundRemoval>
                    </a14:imgEffect>
                  </a14:imgLayer>
                </a14:imgProps>
              </a:ext>
              <a:ext uri="{28A0092B-C50C-407E-A947-70E740481C1C}">
                <a14:useLocalDpi xmlns:a14="http://schemas.microsoft.com/office/drawing/2010/main" val="0"/>
              </a:ext>
            </a:extLst>
          </a:blip>
          <a:stretch>
            <a:fillRect/>
          </a:stretch>
        </p:blipFill>
        <p:spPr>
          <a:xfrm>
            <a:off x="-173867" y="674448"/>
            <a:ext cx="9491733" cy="5589272"/>
          </a:xfrm>
          <a:prstGeom prst="rect">
            <a:avLst/>
          </a:prstGeom>
        </p:spPr>
      </p:pic>
      <p:grpSp>
        <p:nvGrpSpPr>
          <p:cNvPr id="24" name="グループ化 23">
            <a:extLst>
              <a:ext uri="{FF2B5EF4-FFF2-40B4-BE49-F238E27FC236}">
                <a16:creationId xmlns:a16="http://schemas.microsoft.com/office/drawing/2014/main" id="{E1C56159-B134-4FAC-7BAD-DDCCE61BB7A3}"/>
              </a:ext>
            </a:extLst>
          </p:cNvPr>
          <p:cNvGrpSpPr/>
          <p:nvPr/>
        </p:nvGrpSpPr>
        <p:grpSpPr>
          <a:xfrm>
            <a:off x="210857" y="279680"/>
            <a:ext cx="4444022" cy="809326"/>
            <a:chOff x="2349989" y="245952"/>
            <a:chExt cx="4444022" cy="809326"/>
          </a:xfrm>
        </p:grpSpPr>
        <p:pic>
          <p:nvPicPr>
            <p:cNvPr id="19" name="図 18" descr="ロゴ&#10;&#10;低い精度で自動的に生成された説明">
              <a:extLst>
                <a:ext uri="{FF2B5EF4-FFF2-40B4-BE49-F238E27FC236}">
                  <a16:creationId xmlns:a16="http://schemas.microsoft.com/office/drawing/2014/main" id="{EA11FDA5-2BAB-623A-67B3-AFFC3AF52AD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81" b="89222" l="2072" r="95965">
                          <a14:foregroundMark x1="20502" y1="17964" x2="70774" y2="61078"/>
                          <a14:foregroundMark x1="70774" y1="61078" x2="92039" y2="58683"/>
                          <a14:foregroundMark x1="7852" y1="15569" x2="11778" y2="64072"/>
                          <a14:foregroundMark x1="4362" y1="77844" x2="6434" y2="18563"/>
                          <a14:foregroundMark x1="6434" y1="18563" x2="6870" y2="16168"/>
                          <a14:foregroundMark x1="3817" y1="26347" x2="3817" y2="26347"/>
                          <a14:foregroundMark x1="2399" y1="51497" x2="2399" y2="51497"/>
                          <a14:foregroundMark x1="9815" y1="89222" x2="9815" y2="89222"/>
                          <a14:foregroundMark x1="9815" y1="89222" x2="21701" y2="90419"/>
                          <a14:foregroundMark x1="21701" y1="90419" x2="33806" y2="87425"/>
                          <a14:foregroundMark x1="33806" y1="87425" x2="45474" y2="89222"/>
                          <a14:foregroundMark x1="45474" y1="89222" x2="73391" y2="82635"/>
                          <a14:foregroundMark x1="73391" y1="82635" x2="91058" y2="86826"/>
                          <a14:foregroundMark x1="40194" y1="8383" x2="40873" y2="7962"/>
                          <a14:foregroundMark x1="30534" y1="14371" x2="40194" y2="8383"/>
                          <a14:foregroundMark x1="46539" y1="8982" x2="58451" y2="23353"/>
                          <a14:foregroundMark x1="46043" y1="8383" x2="46539" y2="8982"/>
                          <a14:foregroundMark x1="45899" y1="8210" x2="46043" y2="8383"/>
                          <a14:foregroundMark x1="58451" y1="23353" x2="84624" y2="10180"/>
                          <a14:foregroundMark x1="84624" y1="10180" x2="94002" y2="22156"/>
                          <a14:foregroundMark x1="95965" y1="36527" x2="92694" y2="86228"/>
                          <a14:foregroundMark x1="74591" y1="89222" x2="74591" y2="89222"/>
                          <a14:foregroundMark x1="42966" y1="12575" x2="42966" y2="12575"/>
                          <a14:foregroundMark x1="44929" y1="15569" x2="44929" y2="15569"/>
                          <a14:backgroundMark x1="1745" y1="88024" x2="1745" y2="88024"/>
                          <a14:backgroundMark x1="10251" y1="98802" x2="10251" y2="98802"/>
                          <a14:backgroundMark x1="12432" y1="97006" x2="12432" y2="97006"/>
                          <a14:backgroundMark x1="13959" y1="97006" x2="13959" y2="97006"/>
                          <a14:backgroundMark x1="16685" y1="97006" x2="16685" y2="97006"/>
                          <a14:backgroundMark x1="20720" y1="97605" x2="20720" y2="97605"/>
                          <a14:backgroundMark x1="40240" y1="98204" x2="40240" y2="98204"/>
                          <a14:backgroundMark x1="39695" y1="98204" x2="39695" y2="98204"/>
                          <a14:backgroundMark x1="29008" y1="96407" x2="29008" y2="96407"/>
                          <a14:backgroundMark x1="56816" y1="97605" x2="56816" y2="97605"/>
                          <a14:backgroundMark x1="88986" y1="98204" x2="88986" y2="98204"/>
                          <a14:backgroundMark x1="84297" y1="97605" x2="84297" y2="97605"/>
                          <a14:backgroundMark x1="77644" y1="98802" x2="77644" y2="98802"/>
                          <a14:backgroundMark x1="60523" y1="98802" x2="60523" y2="98802"/>
                          <a14:backgroundMark x1="43184" y1="5389" x2="43184" y2="5389"/>
                          <a14:backgroundMark x1="41221" y1="4790" x2="41221" y2="4790"/>
                          <a14:backgroundMark x1="44711" y1="4192" x2="44711" y2="4192"/>
                          <a14:backgroundMark x1="43948" y1="6587" x2="43948" y2="6587"/>
                          <a14:backgroundMark x1="43839" y1="7784" x2="43839" y2="7784"/>
                          <a14:backgroundMark x1="43511" y1="7784" x2="43511" y2="7784"/>
                          <a14:backgroundMark x1="44057" y1="8383" x2="44057" y2="8383"/>
                          <a14:backgroundMark x1="44602" y1="8383" x2="44602" y2="8383"/>
                          <a14:backgroundMark x1="45147" y1="8383" x2="45147" y2="8383"/>
                          <a14:backgroundMark x1="45802" y1="8982" x2="45802" y2="8982"/>
                          <a14:backgroundMark x1="42748" y1="6587" x2="42748" y2="6587"/>
                          <a14:backgroundMark x1="43293" y1="7784" x2="43293" y2="7784"/>
                          <a14:backgroundMark x1="43948" y1="5389" x2="44384" y2="5389"/>
                          <a14:backgroundMark x1="40894" y1="7784" x2="42094" y2="7784"/>
                          <a14:backgroundMark x1="40349" y1="8383" x2="40349" y2="8383"/>
                          <a14:backgroundMark x1="43511" y1="6587" x2="43511" y2="6587"/>
                          <a14:backgroundMark x1="41876" y1="6587" x2="46020" y2="7186"/>
                          <a14:backgroundMark x1="61832" y1="97006" x2="61832" y2="97006"/>
                          <a14:backgroundMark x1="63250" y1="97006" x2="63250" y2="97006"/>
                        </a14:backgroundRemoval>
                      </a14:imgEffect>
                    </a14:imgLayer>
                  </a14:imgProps>
                </a:ext>
                <a:ext uri="{28A0092B-C50C-407E-A947-70E740481C1C}">
                  <a14:useLocalDpi xmlns:a14="http://schemas.microsoft.com/office/drawing/2010/main" val="0"/>
                </a:ext>
              </a:extLst>
            </a:blip>
            <a:stretch>
              <a:fillRect/>
            </a:stretch>
          </p:blipFill>
          <p:spPr>
            <a:xfrm>
              <a:off x="2349989" y="245952"/>
              <a:ext cx="4444022" cy="809326"/>
            </a:xfrm>
            <a:prstGeom prst="rect">
              <a:avLst/>
            </a:prstGeom>
          </p:spPr>
        </p:pic>
        <p:sp>
          <p:nvSpPr>
            <p:cNvPr id="23" name="四角形: 角を丸くする 22">
              <a:extLst>
                <a:ext uri="{FF2B5EF4-FFF2-40B4-BE49-F238E27FC236}">
                  <a16:creationId xmlns:a16="http://schemas.microsoft.com/office/drawing/2014/main" id="{566590E1-13F8-1482-5DE8-73D6E93D9E0E}"/>
                </a:ext>
              </a:extLst>
            </p:cNvPr>
            <p:cNvSpPr/>
            <p:nvPr/>
          </p:nvSpPr>
          <p:spPr>
            <a:xfrm>
              <a:off x="2724150" y="414338"/>
              <a:ext cx="3676650" cy="49053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正方形/長方形 25">
            <a:extLst>
              <a:ext uri="{FF2B5EF4-FFF2-40B4-BE49-F238E27FC236}">
                <a16:creationId xmlns:a16="http://schemas.microsoft.com/office/drawing/2014/main" id="{381EA137-5DAC-70FE-C8F2-FCE06E938500}"/>
              </a:ext>
            </a:extLst>
          </p:cNvPr>
          <p:cNvSpPr/>
          <p:nvPr/>
        </p:nvSpPr>
        <p:spPr>
          <a:xfrm>
            <a:off x="965771" y="2381234"/>
            <a:ext cx="7438490" cy="32055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4227B71-92F4-A92C-E401-8DC158247159}"/>
              </a:ext>
            </a:extLst>
          </p:cNvPr>
          <p:cNvSpPr/>
          <p:nvPr/>
        </p:nvSpPr>
        <p:spPr>
          <a:xfrm>
            <a:off x="383196" y="281213"/>
            <a:ext cx="4035682" cy="873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ysClr val="windowText" lastClr="000000"/>
                </a:solidFill>
                <a:latin typeface="+mj-ea"/>
                <a:ea typeface="+mj-ea"/>
              </a:rPr>
              <a:t>①</a:t>
            </a:r>
            <a:r>
              <a:rPr kumimoji="1" lang="en-US" altLang="ja-JP" sz="2000" b="1" dirty="0">
                <a:solidFill>
                  <a:sysClr val="windowText" lastClr="000000"/>
                </a:solidFill>
                <a:latin typeface="+mj-ea"/>
                <a:ea typeface="+mj-ea"/>
              </a:rPr>
              <a:t>-1</a:t>
            </a:r>
            <a:r>
              <a:rPr kumimoji="1" lang="ja-JP" altLang="en-US" sz="2400" b="1" dirty="0">
                <a:solidFill>
                  <a:sysClr val="windowText" lastClr="000000"/>
                </a:solidFill>
                <a:latin typeface="+mj-ea"/>
                <a:ea typeface="+mj-ea"/>
              </a:rPr>
              <a:t>　合理的配慮</a:t>
            </a:r>
            <a:r>
              <a:rPr lang="ja-JP" altLang="en-US" sz="2000" b="1" dirty="0">
                <a:solidFill>
                  <a:sysClr val="windowText" lastClr="000000"/>
                </a:solidFill>
                <a:latin typeface="+mj-ea"/>
                <a:ea typeface="+mj-ea"/>
              </a:rPr>
              <a:t>ってなに？</a:t>
            </a:r>
            <a:endParaRPr kumimoji="1" lang="ja-JP" altLang="en-US" sz="2000" b="1" dirty="0">
              <a:solidFill>
                <a:sysClr val="windowText" lastClr="000000"/>
              </a:solidFill>
              <a:latin typeface="+mj-ea"/>
              <a:ea typeface="+mj-ea"/>
            </a:endParaRPr>
          </a:p>
        </p:txBody>
      </p:sp>
      <p:sp>
        <p:nvSpPr>
          <p:cNvPr id="3" name="正方形/長方形 2">
            <a:extLst>
              <a:ext uri="{FF2B5EF4-FFF2-40B4-BE49-F238E27FC236}">
                <a16:creationId xmlns:a16="http://schemas.microsoft.com/office/drawing/2014/main" id="{C9591D5E-E1AD-23CE-429B-36E2F1040966}"/>
              </a:ext>
            </a:extLst>
          </p:cNvPr>
          <p:cNvSpPr/>
          <p:nvPr/>
        </p:nvSpPr>
        <p:spPr>
          <a:xfrm>
            <a:off x="1040248" y="2223322"/>
            <a:ext cx="7438490" cy="33634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5000"/>
              </a:lnSpc>
            </a:pPr>
            <a:r>
              <a:rPr kumimoji="1" lang="ja-JP" altLang="en-US" sz="3300" b="1" dirty="0">
                <a:solidFill>
                  <a:sysClr val="windowText" lastClr="000000"/>
                </a:solidFill>
                <a:latin typeface="+mj-ea"/>
                <a:ea typeface="+mj-ea"/>
              </a:rPr>
              <a:t>　障害のある人から、障害の特性によって起こる困りごとを解決してほしいと伝えられた時に、困りごとを解消するため、無理のない範囲で、対応方法を変更したり、手助けをしたりする事です。</a:t>
            </a:r>
          </a:p>
        </p:txBody>
      </p:sp>
      <p:pic>
        <p:nvPicPr>
          <p:cNvPr id="9" name="図 8" descr="アイコン が含まれている画像&#10;&#10;自動的に生成された説明">
            <a:extLst>
              <a:ext uri="{FF2B5EF4-FFF2-40B4-BE49-F238E27FC236}">
                <a16:creationId xmlns:a16="http://schemas.microsoft.com/office/drawing/2014/main" id="{C0A6EF2B-E61E-14A8-70BD-716AAF97768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902" b="99020" l="5693" r="94118">
                        <a14:foregroundMark x1="17647" y1="18137" x2="24099" y2="85784"/>
                        <a14:foregroundMark x1="24099" y1="85784" x2="24288" y2="86275"/>
                        <a14:foregroundMark x1="40038" y1="92647" x2="70019" y2="86765"/>
                        <a14:foregroundMark x1="70019" y1="86765" x2="84820" y2="89706"/>
                        <a14:foregroundMark x1="84820" y1="89706" x2="90323" y2="84804"/>
                        <a14:foregroundMark x1="87476" y1="78922" x2="79317" y2="34314"/>
                        <a14:foregroundMark x1="87287" y1="53922" x2="94118" y2="63725"/>
                        <a14:foregroundMark x1="5882" y1="39706" x2="14231" y2="52451"/>
                        <a14:foregroundMark x1="39279" y1="11765" x2="49715" y2="18627"/>
                        <a14:foregroundMark x1="49715" y1="18627" x2="51803" y2="17647"/>
                        <a14:foregroundMark x1="57495" y1="33333" x2="57495" y2="33333"/>
                        <a14:foregroundMark x1="57495" y1="33333" x2="56736" y2="61765"/>
                        <a14:foregroundMark x1="56736" y1="61765" x2="56736" y2="61765"/>
                        <a14:foregroundMark x1="55598" y1="29902" x2="57306" y2="50490"/>
                        <a14:foregroundMark x1="30171" y1="36275" x2="30171" y2="36275"/>
                        <a14:foregroundMark x1="29791" y1="42647" x2="29791" y2="42647"/>
                        <a14:foregroundMark x1="30171" y1="27941" x2="30171" y2="27941"/>
                        <a14:foregroundMark x1="37951" y1="38725" x2="37951" y2="38725"/>
                        <a14:foregroundMark x1="31309" y1="54412" x2="31499" y2="57843"/>
                        <a14:foregroundMark x1="29222" y1="54412" x2="31309" y2="58333"/>
                        <a14:foregroundMark x1="17078" y1="20588" x2="16888" y2="29902"/>
                        <a14:foregroundMark x1="17647" y1="63235" x2="20304" y2="75000"/>
                        <a14:foregroundMark x1="13852" y1="45588" x2="16319" y2="77451"/>
                        <a14:foregroundMark x1="16319" y1="77451" x2="21442" y2="85784"/>
                        <a14:foregroundMark x1="25806" y1="60294" x2="28463" y2="70098"/>
                        <a14:foregroundMark x1="29222" y1="73039" x2="29981" y2="76471"/>
                        <a14:foregroundMark x1="39089" y1="86275" x2="55028" y2="87745"/>
                        <a14:foregroundMark x1="55028" y1="87745" x2="82543" y2="77941"/>
                        <a14:foregroundMark x1="82543" y1="77941" x2="82732" y2="77941"/>
                        <a14:foregroundMark x1="88046" y1="92157" x2="46679" y2="99020"/>
                        <a14:foregroundMark x1="46679" y1="99020" x2="37002" y2="92157"/>
                        <a14:foregroundMark x1="56357" y1="14706" x2="56357" y2="14706"/>
                        <a14:foregroundMark x1="45920" y1="4902" x2="53890" y2="13725"/>
                        <a14:foregroundMark x1="30361" y1="40196" x2="30361" y2="43627"/>
                      </a14:backgroundRemoval>
                    </a14:imgEffect>
                  </a14:imgLayer>
                </a14:imgProps>
              </a:ext>
              <a:ext uri="{28A0092B-C50C-407E-A947-70E740481C1C}">
                <a14:useLocalDpi xmlns:a14="http://schemas.microsoft.com/office/drawing/2010/main" val="0"/>
              </a:ext>
            </a:extLst>
          </a:blip>
          <a:stretch>
            <a:fillRect/>
          </a:stretch>
        </p:blipFill>
        <p:spPr>
          <a:xfrm>
            <a:off x="5793316" y="53415"/>
            <a:ext cx="2945182" cy="1140070"/>
          </a:xfrm>
          <a:prstGeom prst="rect">
            <a:avLst/>
          </a:prstGeom>
        </p:spPr>
      </p:pic>
      <p:pic>
        <p:nvPicPr>
          <p:cNvPr id="11" name="図 10" descr="挿絵, 記号 が含まれている画像&#10;&#10;自動的に生成された説明">
            <a:extLst>
              <a:ext uri="{FF2B5EF4-FFF2-40B4-BE49-F238E27FC236}">
                <a16:creationId xmlns:a16="http://schemas.microsoft.com/office/drawing/2014/main" id="{60ADA0A3-E633-BF73-9F7B-C5C447E15371}"/>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877" b="96708" l="4233" r="95944">
                        <a14:foregroundMark x1="10229" y1="62551" x2="10229" y2="62551"/>
                        <a14:foregroundMark x1="14109" y1="93004" x2="14109" y2="93004"/>
                        <a14:foregroundMark x1="14638" y1="95473" x2="14638" y2="95473"/>
                        <a14:foregroundMark x1="10935" y1="96708" x2="10935" y2="96708"/>
                        <a14:foregroundMark x1="4233" y1="95473" x2="4233" y2="95473"/>
                        <a14:foregroundMark x1="19224" y1="94239" x2="19224" y2="94239"/>
                        <a14:foregroundMark x1="58025" y1="94239" x2="58025" y2="94239"/>
                        <a14:foregroundMark x1="62963" y1="96296" x2="62963" y2="96296"/>
                        <a14:foregroundMark x1="67372" y1="95885" x2="67372" y2="95885"/>
                        <a14:foregroundMark x1="72134" y1="94650" x2="72134" y2="94650"/>
                        <a14:foregroundMark x1="90829" y1="95473" x2="90829" y2="95473"/>
                        <a14:foregroundMark x1="95944" y1="95473" x2="95944" y2="95473"/>
                        <a14:foregroundMark x1="55908" y1="96296" x2="55908" y2="96296"/>
                        <a14:foregroundMark x1="51323" y1="95473" x2="51323" y2="95473"/>
                        <a14:foregroundMark x1="33157" y1="95885" x2="33157" y2="95885"/>
                        <a14:foregroundMark x1="41623" y1="88066" x2="41623" y2="88066"/>
                        <a14:foregroundMark x1="41270" y1="93827" x2="41270" y2="93827"/>
                      </a14:backgroundRemoval>
                    </a14:imgEffect>
                  </a14:imgLayer>
                </a14:imgProps>
              </a:ext>
              <a:ext uri="{28A0092B-C50C-407E-A947-70E740481C1C}">
                <a14:useLocalDpi xmlns:a14="http://schemas.microsoft.com/office/drawing/2010/main" val="0"/>
              </a:ext>
            </a:extLst>
          </a:blip>
          <a:stretch>
            <a:fillRect/>
          </a:stretch>
        </p:blipFill>
        <p:spPr>
          <a:xfrm>
            <a:off x="6158039" y="5482831"/>
            <a:ext cx="2743200" cy="1175657"/>
          </a:xfrm>
          <a:prstGeom prst="rect">
            <a:avLst/>
          </a:prstGeom>
        </p:spPr>
      </p:pic>
      <p:pic>
        <p:nvPicPr>
          <p:cNvPr id="14" name="図 13" descr="時計, コンピュータ, 挿絵 が含まれている画像&#10;&#10;自動的に生成された説明">
            <a:extLst>
              <a:ext uri="{FF2B5EF4-FFF2-40B4-BE49-F238E27FC236}">
                <a16:creationId xmlns:a16="http://schemas.microsoft.com/office/drawing/2014/main" id="{AE266E1A-A2FB-C8EA-5CDD-FA595F1FDF65}"/>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04" b="91322" l="8659" r="89813">
                        <a14:foregroundMark x1="8659" y1="30992" x2="8659" y2="30992"/>
                        <a14:foregroundMark x1="23090" y1="91322" x2="23090" y2="91322"/>
                      </a14:backgroundRemoval>
                    </a14:imgEffect>
                  </a14:imgLayer>
                </a14:imgProps>
              </a:ext>
              <a:ext uri="{28A0092B-C50C-407E-A947-70E740481C1C}">
                <a14:useLocalDpi xmlns:a14="http://schemas.microsoft.com/office/drawing/2010/main" val="0"/>
              </a:ext>
            </a:extLst>
          </a:blip>
          <a:stretch>
            <a:fillRect/>
          </a:stretch>
        </p:blipFill>
        <p:spPr>
          <a:xfrm flipV="1">
            <a:off x="35743" y="5577924"/>
            <a:ext cx="3275141" cy="1345644"/>
          </a:xfrm>
          <a:prstGeom prst="rect">
            <a:avLst/>
          </a:prstGeom>
        </p:spPr>
      </p:pic>
      <p:sp>
        <p:nvSpPr>
          <p:cNvPr id="2" name="正方形/長方形 1">
            <a:extLst>
              <a:ext uri="{FF2B5EF4-FFF2-40B4-BE49-F238E27FC236}">
                <a16:creationId xmlns:a16="http://schemas.microsoft.com/office/drawing/2014/main" id="{3D0DF559-959F-3B47-738B-8224525AEDB8}"/>
              </a:ext>
            </a:extLst>
          </p:cNvPr>
          <p:cNvSpPr/>
          <p:nvPr/>
        </p:nvSpPr>
        <p:spPr>
          <a:xfrm>
            <a:off x="225986" y="297663"/>
            <a:ext cx="4035682"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ごう り てき はいりょ</a:t>
            </a:r>
          </a:p>
        </p:txBody>
      </p:sp>
      <p:sp>
        <p:nvSpPr>
          <p:cNvPr id="6" name="正方形/長方形 5">
            <a:extLst>
              <a:ext uri="{FF2B5EF4-FFF2-40B4-BE49-F238E27FC236}">
                <a16:creationId xmlns:a16="http://schemas.microsoft.com/office/drawing/2014/main" id="{1354214B-0DFA-3F37-4A30-55BCF63328FF}"/>
              </a:ext>
            </a:extLst>
          </p:cNvPr>
          <p:cNvSpPr/>
          <p:nvPr/>
        </p:nvSpPr>
        <p:spPr>
          <a:xfrm>
            <a:off x="1140583" y="2195053"/>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しょうがい</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E15E4C12-3810-C06A-7F66-D6F9B3B49DC4}"/>
              </a:ext>
            </a:extLst>
          </p:cNvPr>
          <p:cNvSpPr/>
          <p:nvPr/>
        </p:nvSpPr>
        <p:spPr>
          <a:xfrm>
            <a:off x="2964054" y="2201984"/>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ひと</a:t>
            </a:r>
          </a:p>
        </p:txBody>
      </p:sp>
      <p:sp>
        <p:nvSpPr>
          <p:cNvPr id="8" name="正方形/長方形 7">
            <a:extLst>
              <a:ext uri="{FF2B5EF4-FFF2-40B4-BE49-F238E27FC236}">
                <a16:creationId xmlns:a16="http://schemas.microsoft.com/office/drawing/2014/main" id="{EEAA0EE6-17CB-D360-0A47-A3370D3EFF99}"/>
              </a:ext>
            </a:extLst>
          </p:cNvPr>
          <p:cNvSpPr/>
          <p:nvPr/>
        </p:nvSpPr>
        <p:spPr>
          <a:xfrm>
            <a:off x="4654925" y="2182977"/>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しょうがい</a:t>
            </a:r>
          </a:p>
        </p:txBody>
      </p:sp>
      <p:sp>
        <p:nvSpPr>
          <p:cNvPr id="10" name="正方形/長方形 9">
            <a:extLst>
              <a:ext uri="{FF2B5EF4-FFF2-40B4-BE49-F238E27FC236}">
                <a16:creationId xmlns:a16="http://schemas.microsoft.com/office/drawing/2014/main" id="{BF6D3A80-4DD8-18CE-377B-A1D243879E7E}"/>
              </a:ext>
            </a:extLst>
          </p:cNvPr>
          <p:cNvSpPr/>
          <p:nvPr/>
        </p:nvSpPr>
        <p:spPr>
          <a:xfrm>
            <a:off x="5898240" y="2211246"/>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とくせい</a:t>
            </a:r>
          </a:p>
        </p:txBody>
      </p:sp>
      <p:sp>
        <p:nvSpPr>
          <p:cNvPr id="12" name="正方形/長方形 11">
            <a:extLst>
              <a:ext uri="{FF2B5EF4-FFF2-40B4-BE49-F238E27FC236}">
                <a16:creationId xmlns:a16="http://schemas.microsoft.com/office/drawing/2014/main" id="{986EAB90-5D0B-F29E-21D2-FAA64C7E8569}"/>
              </a:ext>
            </a:extLst>
          </p:cNvPr>
          <p:cNvSpPr/>
          <p:nvPr/>
        </p:nvSpPr>
        <p:spPr>
          <a:xfrm>
            <a:off x="1055676" y="2819886"/>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お</a:t>
            </a:r>
          </a:p>
        </p:txBody>
      </p:sp>
      <p:sp>
        <p:nvSpPr>
          <p:cNvPr id="15" name="正方形/長方形 14">
            <a:extLst>
              <a:ext uri="{FF2B5EF4-FFF2-40B4-BE49-F238E27FC236}">
                <a16:creationId xmlns:a16="http://schemas.microsoft.com/office/drawing/2014/main" id="{A2237BDC-AE1D-CCEB-8F6C-C5D75A85563A}"/>
              </a:ext>
            </a:extLst>
          </p:cNvPr>
          <p:cNvSpPr/>
          <p:nvPr/>
        </p:nvSpPr>
        <p:spPr>
          <a:xfrm>
            <a:off x="2122476" y="2860231"/>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こま</a:t>
            </a:r>
          </a:p>
        </p:txBody>
      </p:sp>
      <p:sp>
        <p:nvSpPr>
          <p:cNvPr id="16" name="正方形/長方形 15">
            <a:extLst>
              <a:ext uri="{FF2B5EF4-FFF2-40B4-BE49-F238E27FC236}">
                <a16:creationId xmlns:a16="http://schemas.microsoft.com/office/drawing/2014/main" id="{628B04E3-19A6-B81C-747C-09475E8ED015}"/>
              </a:ext>
            </a:extLst>
          </p:cNvPr>
          <p:cNvSpPr/>
          <p:nvPr/>
        </p:nvSpPr>
        <p:spPr>
          <a:xfrm>
            <a:off x="4106671" y="2860231"/>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かいけつ</a:t>
            </a:r>
          </a:p>
        </p:txBody>
      </p:sp>
      <p:sp>
        <p:nvSpPr>
          <p:cNvPr id="18" name="正方形/長方形 17">
            <a:extLst>
              <a:ext uri="{FF2B5EF4-FFF2-40B4-BE49-F238E27FC236}">
                <a16:creationId xmlns:a16="http://schemas.microsoft.com/office/drawing/2014/main" id="{B811EA3E-E4B9-E0A1-EFC1-75C043AB09B8}"/>
              </a:ext>
            </a:extLst>
          </p:cNvPr>
          <p:cNvSpPr/>
          <p:nvPr/>
        </p:nvSpPr>
        <p:spPr>
          <a:xfrm>
            <a:off x="6983681" y="2841146"/>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つた</a:t>
            </a:r>
          </a:p>
        </p:txBody>
      </p:sp>
      <p:sp>
        <p:nvSpPr>
          <p:cNvPr id="20" name="正方形/長方形 19">
            <a:extLst>
              <a:ext uri="{FF2B5EF4-FFF2-40B4-BE49-F238E27FC236}">
                <a16:creationId xmlns:a16="http://schemas.microsoft.com/office/drawing/2014/main" id="{E89F223C-7BE5-E067-A4DA-77308AD3BBE8}"/>
              </a:ext>
            </a:extLst>
          </p:cNvPr>
          <p:cNvSpPr/>
          <p:nvPr/>
        </p:nvSpPr>
        <p:spPr>
          <a:xfrm>
            <a:off x="1809285" y="3458975"/>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とき</a:t>
            </a:r>
          </a:p>
        </p:txBody>
      </p:sp>
      <p:sp>
        <p:nvSpPr>
          <p:cNvPr id="21" name="正方形/長方形 20">
            <a:extLst>
              <a:ext uri="{FF2B5EF4-FFF2-40B4-BE49-F238E27FC236}">
                <a16:creationId xmlns:a16="http://schemas.microsoft.com/office/drawing/2014/main" id="{ACE06F63-8DDB-7B93-A2DD-352326191F31}"/>
              </a:ext>
            </a:extLst>
          </p:cNvPr>
          <p:cNvSpPr/>
          <p:nvPr/>
        </p:nvSpPr>
        <p:spPr>
          <a:xfrm>
            <a:off x="2894001" y="3497456"/>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こま</a:t>
            </a:r>
          </a:p>
        </p:txBody>
      </p:sp>
      <p:sp>
        <p:nvSpPr>
          <p:cNvPr id="28" name="正方形/長方形 27">
            <a:extLst>
              <a:ext uri="{FF2B5EF4-FFF2-40B4-BE49-F238E27FC236}">
                <a16:creationId xmlns:a16="http://schemas.microsoft.com/office/drawing/2014/main" id="{D3BAFBE9-7161-B79D-4129-3D66E2E040F5}"/>
              </a:ext>
            </a:extLst>
          </p:cNvPr>
          <p:cNvSpPr/>
          <p:nvPr/>
        </p:nvSpPr>
        <p:spPr>
          <a:xfrm>
            <a:off x="4899773" y="3480715"/>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かいしょう</a:t>
            </a:r>
          </a:p>
        </p:txBody>
      </p:sp>
      <p:sp>
        <p:nvSpPr>
          <p:cNvPr id="29" name="正方形/長方形 28">
            <a:extLst>
              <a:ext uri="{FF2B5EF4-FFF2-40B4-BE49-F238E27FC236}">
                <a16:creationId xmlns:a16="http://schemas.microsoft.com/office/drawing/2014/main" id="{0862C8C5-0CF1-1E48-C4F5-A8A5BD86B9EC}"/>
              </a:ext>
            </a:extLst>
          </p:cNvPr>
          <p:cNvSpPr/>
          <p:nvPr/>
        </p:nvSpPr>
        <p:spPr>
          <a:xfrm>
            <a:off x="7370831" y="3480715"/>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む</a:t>
            </a:r>
          </a:p>
        </p:txBody>
      </p:sp>
      <p:sp>
        <p:nvSpPr>
          <p:cNvPr id="30" name="正方形/長方形 29">
            <a:extLst>
              <a:ext uri="{FF2B5EF4-FFF2-40B4-BE49-F238E27FC236}">
                <a16:creationId xmlns:a16="http://schemas.microsoft.com/office/drawing/2014/main" id="{8F092F63-DC38-C1F1-F0B9-FC3E26AE6B1B}"/>
              </a:ext>
            </a:extLst>
          </p:cNvPr>
          <p:cNvSpPr/>
          <p:nvPr/>
        </p:nvSpPr>
        <p:spPr>
          <a:xfrm>
            <a:off x="665262" y="4117778"/>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り</a:t>
            </a:r>
          </a:p>
        </p:txBody>
      </p:sp>
      <p:sp>
        <p:nvSpPr>
          <p:cNvPr id="31" name="正方形/長方形 30">
            <a:extLst>
              <a:ext uri="{FF2B5EF4-FFF2-40B4-BE49-F238E27FC236}">
                <a16:creationId xmlns:a16="http://schemas.microsoft.com/office/drawing/2014/main" id="{A75942CB-095D-980B-36DB-00EA362A44DB}"/>
              </a:ext>
            </a:extLst>
          </p:cNvPr>
          <p:cNvSpPr/>
          <p:nvPr/>
        </p:nvSpPr>
        <p:spPr>
          <a:xfrm>
            <a:off x="2489755" y="4115218"/>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はんい</a:t>
            </a:r>
          </a:p>
        </p:txBody>
      </p:sp>
      <p:sp>
        <p:nvSpPr>
          <p:cNvPr id="32" name="正方形/長方形 31">
            <a:extLst>
              <a:ext uri="{FF2B5EF4-FFF2-40B4-BE49-F238E27FC236}">
                <a16:creationId xmlns:a16="http://schemas.microsoft.com/office/drawing/2014/main" id="{28D052EE-89BF-FE0D-0D15-3E583B012796}"/>
              </a:ext>
            </a:extLst>
          </p:cNvPr>
          <p:cNvSpPr/>
          <p:nvPr/>
        </p:nvSpPr>
        <p:spPr>
          <a:xfrm>
            <a:off x="4122328" y="4119334"/>
            <a:ext cx="1923938"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たいおう　　ほうほう</a:t>
            </a:r>
            <a:endParaRPr kumimoji="1" lang="ja-JP" altLang="en-US"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62CD8DA4-B974-6EF6-2900-9A413B857377}"/>
              </a:ext>
            </a:extLst>
          </p:cNvPr>
          <p:cNvSpPr/>
          <p:nvPr/>
        </p:nvSpPr>
        <p:spPr>
          <a:xfrm>
            <a:off x="5946821" y="4134213"/>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へんこう</a:t>
            </a:r>
          </a:p>
        </p:txBody>
      </p:sp>
      <p:sp>
        <p:nvSpPr>
          <p:cNvPr id="34" name="正方形/長方形 33">
            <a:extLst>
              <a:ext uri="{FF2B5EF4-FFF2-40B4-BE49-F238E27FC236}">
                <a16:creationId xmlns:a16="http://schemas.microsoft.com/office/drawing/2014/main" id="{9B6D6F1E-F95E-0EF2-8DA6-E803E8193220}"/>
              </a:ext>
            </a:extLst>
          </p:cNvPr>
          <p:cNvSpPr/>
          <p:nvPr/>
        </p:nvSpPr>
        <p:spPr>
          <a:xfrm>
            <a:off x="739739" y="4742611"/>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てだす</a:t>
            </a:r>
          </a:p>
        </p:txBody>
      </p:sp>
      <p:sp>
        <p:nvSpPr>
          <p:cNvPr id="35" name="正方形/長方形 34">
            <a:extLst>
              <a:ext uri="{FF2B5EF4-FFF2-40B4-BE49-F238E27FC236}">
                <a16:creationId xmlns:a16="http://schemas.microsoft.com/office/drawing/2014/main" id="{7B655C78-BB9D-FF83-B6B4-930B21C30A13}"/>
              </a:ext>
            </a:extLst>
          </p:cNvPr>
          <p:cNvSpPr/>
          <p:nvPr/>
        </p:nvSpPr>
        <p:spPr>
          <a:xfrm>
            <a:off x="3983281" y="4756559"/>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こと</a:t>
            </a:r>
          </a:p>
        </p:txBody>
      </p:sp>
      <p:pic>
        <p:nvPicPr>
          <p:cNvPr id="22" name="２ページ（修正後）">
            <a:hlinkClick r:id="" action="ppaction://media"/>
            <a:extLst>
              <a:ext uri="{FF2B5EF4-FFF2-40B4-BE49-F238E27FC236}">
                <a16:creationId xmlns:a16="http://schemas.microsoft.com/office/drawing/2014/main" id="{61077E63-2691-F71B-6AEC-F09F7B0DCAF8}"/>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685016" y="332016"/>
            <a:ext cx="609600" cy="609600"/>
          </a:xfrm>
          <a:prstGeom prst="rect">
            <a:avLst/>
          </a:prstGeom>
        </p:spPr>
      </p:pic>
    </p:spTree>
    <p:extLst>
      <p:ext uri="{BB962C8B-B14F-4D97-AF65-F5344CB8AC3E}">
        <p14:creationId xmlns:p14="http://schemas.microsoft.com/office/powerpoint/2010/main" val="2338683031"/>
      </p:ext>
    </p:extLst>
  </p:cSld>
  <p:clrMapOvr>
    <a:masterClrMapping/>
  </p:clrMapOvr>
  <mc:AlternateContent xmlns:mc="http://schemas.openxmlformats.org/markup-compatibility/2006" xmlns:p14="http://schemas.microsoft.com/office/powerpoint/2010/main">
    <mc:Choice Requires="p14">
      <p:transition spd="slow" p14:dur="2000" advClick="0" advTm="21218">
        <p:sndAc>
          <p:stSnd>
            <p:snd r:embed="rId5" name="click.wav"/>
          </p:stSnd>
        </p:sndAc>
      </p:transition>
    </mc:Choice>
    <mc:Fallback xmlns="">
      <p:transition spd="slow" advClick="0" advTm="21218">
        <p:sndAc>
          <p:stSnd>
            <p:snd r:embed="rId1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40"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extLst>
    <p:ext uri="{E180D4A7-C9FB-4DFB-919C-405C955672EB}">
      <p14:showEvtLst xmlns:p14="http://schemas.microsoft.com/office/powerpoint/2010/main">
        <p14:playEvt time="18" objId="22"/>
        <p14:stopEvt time="20377" objId="2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4E7"/>
        </a:solidFill>
        <a:effectLst/>
      </p:bgPr>
    </p:bg>
    <p:spTree>
      <p:nvGrpSpPr>
        <p:cNvPr id="1" name=""/>
        <p:cNvGrpSpPr/>
        <p:nvPr/>
      </p:nvGrpSpPr>
      <p:grpSpPr>
        <a:xfrm>
          <a:off x="0" y="0"/>
          <a:ext cx="0" cy="0"/>
          <a:chOff x="0" y="0"/>
          <a:chExt cx="0" cy="0"/>
        </a:xfrm>
      </p:grpSpPr>
      <p:pic>
        <p:nvPicPr>
          <p:cNvPr id="13" name="図 12" descr="テキスト, 手紙&#10;&#10;自動的に生成された説明">
            <a:extLst>
              <a:ext uri="{FF2B5EF4-FFF2-40B4-BE49-F238E27FC236}">
                <a16:creationId xmlns:a16="http://schemas.microsoft.com/office/drawing/2014/main" id="{E2F8CD86-E2EE-36D0-0D28-F0E3B26A11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2324" l="3355" r="94390">
                        <a14:foregroundMark x1="24002" y1="27697" x2="86698" y2="67427"/>
                        <a14:foregroundMark x1="86698" y1="67427" x2="94390" y2="83610"/>
                        <a14:foregroundMark x1="97224" y1="37552" x2="96761" y2="85788"/>
                        <a14:foregroundMark x1="96761" y1="85788" x2="90052" y2="91390"/>
                        <a14:foregroundMark x1="90052" y1="91390" x2="83921" y2="92427"/>
                        <a14:foregroundMark x1="83921" y1="92427" x2="73626" y2="88589"/>
                        <a14:foregroundMark x1="3702" y1="30705" x2="28109" y2="72925"/>
                        <a14:foregroundMark x1="3875" y1="90041" x2="60324" y2="32261"/>
                        <a14:foregroundMark x1="75419" y1="34440" x2="43378" y2="36307"/>
                        <a14:foregroundMark x1="43378" y1="36307" x2="26663" y2="45851"/>
                        <a14:foregroundMark x1="10468" y1="35373" x2="55986" y2="79046"/>
                        <a14:foregroundMark x1="55986" y1="79046" x2="56391" y2="79772"/>
                        <a14:foregroundMark x1="14401" y1="91390" x2="32389" y2="80290"/>
                        <a14:foregroundMark x1="32389" y1="80290" x2="32909" y2="79357"/>
                        <a14:foregroundMark x1="27935" y1="90456" x2="45171" y2="85477"/>
                        <a14:foregroundMark x1="45171" y1="85477" x2="65645" y2="88589"/>
                        <a14:foregroundMark x1="65645" y1="88589" x2="70792" y2="88174"/>
                        <a14:foregroundMark x1="66859" y1="86618" x2="64719" y2="82365"/>
                        <a14:foregroundMark x1="48583" y1="55705" x2="53673" y2="59855"/>
                        <a14:foregroundMark x1="14170" y1="36203" x2="20301" y2="35788"/>
                        <a14:foregroundMark x1="20301" y1="35788" x2="47079" y2="42116"/>
                        <a14:foregroundMark x1="47079" y1="42116" x2="17178" y2="46680"/>
                        <a14:foregroundMark x1="17178" y1="46680" x2="19722" y2="55809"/>
                        <a14:foregroundMark x1="19722" y1="55809" x2="26258" y2="65975"/>
                        <a14:foregroundMark x1="26258" y1="65975" x2="30769" y2="69295"/>
                        <a14:foregroundMark x1="15963" y1="42220" x2="15674" y2="44606"/>
                        <a14:foregroundMark x1="3065" y1="31950" x2="3355" y2="85166"/>
                        <a14:foregroundMark x1="3355" y1="85166" x2="3528" y2="86100"/>
                        <a14:foregroundMark x1="4800" y1="89938" x2="10295" y2="91598"/>
                        <a14:foregroundMark x1="10295" y1="91598" x2="13881" y2="91079"/>
                        <a14:foregroundMark x1="16021" y1="91079" x2="27820" y2="92220"/>
                        <a14:foregroundMark x1="27820" y1="92220" x2="39503" y2="90041"/>
                        <a14:foregroundMark x1="39503" y1="90041" x2="59572" y2="91701"/>
                        <a14:foregroundMark x1="59572" y1="91701" x2="77906" y2="90871"/>
                        <a14:backgroundMark x1="36553" y1="23859" x2="36553" y2="23859"/>
                        <a14:backgroundMark x1="44072" y1="22614" x2="44072" y2="22614"/>
                        <a14:backgroundMark x1="50029" y1="22510" x2="50029" y2="22510"/>
                        <a14:backgroundMark x1="56391" y1="23548" x2="56391" y2="23548"/>
                      </a14:backgroundRemoval>
                    </a14:imgEffect>
                  </a14:imgLayer>
                </a14:imgProps>
              </a:ext>
              <a:ext uri="{28A0092B-C50C-407E-A947-70E740481C1C}">
                <a14:useLocalDpi xmlns:a14="http://schemas.microsoft.com/office/drawing/2010/main" val="0"/>
              </a:ext>
            </a:extLst>
          </a:blip>
          <a:stretch>
            <a:fillRect/>
          </a:stretch>
        </p:blipFill>
        <p:spPr>
          <a:xfrm>
            <a:off x="-173867" y="768591"/>
            <a:ext cx="9491733" cy="6323235"/>
          </a:xfrm>
          <a:prstGeom prst="rect">
            <a:avLst/>
          </a:prstGeom>
        </p:spPr>
      </p:pic>
      <p:grpSp>
        <p:nvGrpSpPr>
          <p:cNvPr id="24" name="グループ化 23">
            <a:extLst>
              <a:ext uri="{FF2B5EF4-FFF2-40B4-BE49-F238E27FC236}">
                <a16:creationId xmlns:a16="http://schemas.microsoft.com/office/drawing/2014/main" id="{E1C56159-B134-4FAC-7BAD-DDCCE61BB7A3}"/>
              </a:ext>
            </a:extLst>
          </p:cNvPr>
          <p:cNvGrpSpPr/>
          <p:nvPr/>
        </p:nvGrpSpPr>
        <p:grpSpPr>
          <a:xfrm>
            <a:off x="251185" y="296875"/>
            <a:ext cx="6077208" cy="809326"/>
            <a:chOff x="2349989" y="245952"/>
            <a:chExt cx="4444022" cy="809326"/>
          </a:xfrm>
        </p:grpSpPr>
        <p:pic>
          <p:nvPicPr>
            <p:cNvPr id="19" name="図 18" descr="ロゴ&#10;&#10;低い精度で自動的に生成された説明">
              <a:extLst>
                <a:ext uri="{FF2B5EF4-FFF2-40B4-BE49-F238E27FC236}">
                  <a16:creationId xmlns:a16="http://schemas.microsoft.com/office/drawing/2014/main" id="{EA11FDA5-2BAB-623A-67B3-AFFC3AF52AD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81" b="89222" l="2072" r="95965">
                          <a14:foregroundMark x1="20502" y1="17964" x2="70774" y2="61078"/>
                          <a14:foregroundMark x1="70774" y1="61078" x2="92039" y2="58683"/>
                          <a14:foregroundMark x1="7852" y1="15569" x2="11778" y2="64072"/>
                          <a14:foregroundMark x1="4362" y1="77844" x2="6434" y2="18563"/>
                          <a14:foregroundMark x1="6434" y1="18563" x2="6870" y2="16168"/>
                          <a14:foregroundMark x1="3817" y1="26347" x2="3817" y2="26347"/>
                          <a14:foregroundMark x1="2399" y1="51497" x2="2399" y2="51497"/>
                          <a14:foregroundMark x1="9815" y1="89222" x2="9815" y2="89222"/>
                          <a14:foregroundMark x1="9815" y1="89222" x2="21701" y2="90419"/>
                          <a14:foregroundMark x1="21701" y1="90419" x2="33806" y2="87425"/>
                          <a14:foregroundMark x1="33806" y1="87425" x2="45474" y2="89222"/>
                          <a14:foregroundMark x1="45474" y1="89222" x2="73391" y2="82635"/>
                          <a14:foregroundMark x1="73391" y1="82635" x2="91058" y2="86826"/>
                          <a14:foregroundMark x1="40194" y1="8383" x2="40873" y2="7962"/>
                          <a14:foregroundMark x1="30534" y1="14371" x2="40194" y2="8383"/>
                          <a14:foregroundMark x1="46539" y1="8982" x2="58451" y2="23353"/>
                          <a14:foregroundMark x1="46043" y1="8383" x2="46539" y2="8982"/>
                          <a14:foregroundMark x1="45899" y1="8210" x2="46043" y2="8383"/>
                          <a14:foregroundMark x1="58451" y1="23353" x2="84624" y2="10180"/>
                          <a14:foregroundMark x1="84624" y1="10180" x2="94002" y2="22156"/>
                          <a14:foregroundMark x1="95965" y1="36527" x2="92694" y2="86228"/>
                          <a14:foregroundMark x1="74591" y1="89222" x2="74591" y2="89222"/>
                          <a14:foregroundMark x1="42966" y1="12575" x2="42966" y2="12575"/>
                          <a14:foregroundMark x1="44929" y1="15569" x2="44929" y2="15569"/>
                          <a14:backgroundMark x1="1745" y1="88024" x2="1745" y2="88024"/>
                          <a14:backgroundMark x1="10251" y1="98802" x2="10251" y2="98802"/>
                          <a14:backgroundMark x1="12432" y1="97006" x2="12432" y2="97006"/>
                          <a14:backgroundMark x1="13959" y1="97006" x2="13959" y2="97006"/>
                          <a14:backgroundMark x1="16685" y1="97006" x2="16685" y2="97006"/>
                          <a14:backgroundMark x1="20720" y1="97605" x2="20720" y2="97605"/>
                          <a14:backgroundMark x1="40240" y1="98204" x2="40240" y2="98204"/>
                          <a14:backgroundMark x1="39695" y1="98204" x2="39695" y2="98204"/>
                          <a14:backgroundMark x1="29008" y1="96407" x2="29008" y2="96407"/>
                          <a14:backgroundMark x1="56816" y1="97605" x2="56816" y2="97605"/>
                          <a14:backgroundMark x1="88986" y1="98204" x2="88986" y2="98204"/>
                          <a14:backgroundMark x1="84297" y1="97605" x2="84297" y2="97605"/>
                          <a14:backgroundMark x1="77644" y1="98802" x2="77644" y2="98802"/>
                          <a14:backgroundMark x1="60523" y1="98802" x2="60523" y2="98802"/>
                          <a14:backgroundMark x1="43184" y1="5389" x2="43184" y2="5389"/>
                          <a14:backgroundMark x1="41221" y1="4790" x2="41221" y2="4790"/>
                          <a14:backgroundMark x1="44711" y1="4192" x2="44711" y2="4192"/>
                          <a14:backgroundMark x1="43948" y1="6587" x2="43948" y2="6587"/>
                          <a14:backgroundMark x1="43839" y1="7784" x2="43839" y2="7784"/>
                          <a14:backgroundMark x1="43511" y1="7784" x2="43511" y2="7784"/>
                          <a14:backgroundMark x1="44057" y1="8383" x2="44057" y2="8383"/>
                          <a14:backgroundMark x1="44602" y1="8383" x2="44602" y2="8383"/>
                          <a14:backgroundMark x1="45147" y1="8383" x2="45147" y2="8383"/>
                          <a14:backgroundMark x1="45802" y1="8982" x2="45802" y2="8982"/>
                          <a14:backgroundMark x1="42748" y1="6587" x2="42748" y2="6587"/>
                          <a14:backgroundMark x1="43293" y1="7784" x2="43293" y2="7784"/>
                          <a14:backgroundMark x1="43948" y1="5389" x2="44384" y2="5389"/>
                          <a14:backgroundMark x1="40894" y1="7784" x2="42094" y2="7784"/>
                          <a14:backgroundMark x1="40349" y1="8383" x2="40349" y2="8383"/>
                          <a14:backgroundMark x1="43511" y1="6587" x2="43511" y2="6587"/>
                          <a14:backgroundMark x1="41876" y1="6587" x2="46020" y2="7186"/>
                          <a14:backgroundMark x1="61832" y1="97006" x2="61832" y2="97006"/>
                          <a14:backgroundMark x1="63250" y1="97006" x2="63250" y2="97006"/>
                        </a14:backgroundRemoval>
                      </a14:imgEffect>
                    </a14:imgLayer>
                  </a14:imgProps>
                </a:ext>
                <a:ext uri="{28A0092B-C50C-407E-A947-70E740481C1C}">
                  <a14:useLocalDpi xmlns:a14="http://schemas.microsoft.com/office/drawing/2010/main" val="0"/>
                </a:ext>
              </a:extLst>
            </a:blip>
            <a:stretch>
              <a:fillRect/>
            </a:stretch>
          </p:blipFill>
          <p:spPr>
            <a:xfrm>
              <a:off x="2349989" y="245952"/>
              <a:ext cx="4444022" cy="809326"/>
            </a:xfrm>
            <a:prstGeom prst="rect">
              <a:avLst/>
            </a:prstGeom>
          </p:spPr>
        </p:pic>
        <p:sp>
          <p:nvSpPr>
            <p:cNvPr id="23" name="四角形: 角を丸くする 22">
              <a:extLst>
                <a:ext uri="{FF2B5EF4-FFF2-40B4-BE49-F238E27FC236}">
                  <a16:creationId xmlns:a16="http://schemas.microsoft.com/office/drawing/2014/main" id="{566590E1-13F8-1482-5DE8-73D6E93D9E0E}"/>
                </a:ext>
              </a:extLst>
            </p:cNvPr>
            <p:cNvSpPr/>
            <p:nvPr/>
          </p:nvSpPr>
          <p:spPr>
            <a:xfrm>
              <a:off x="2724150" y="414338"/>
              <a:ext cx="3676650" cy="49053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正方形/長方形 25">
            <a:extLst>
              <a:ext uri="{FF2B5EF4-FFF2-40B4-BE49-F238E27FC236}">
                <a16:creationId xmlns:a16="http://schemas.microsoft.com/office/drawing/2014/main" id="{381EA137-5DAC-70FE-C8F2-FCE06E938500}"/>
              </a:ext>
            </a:extLst>
          </p:cNvPr>
          <p:cNvSpPr/>
          <p:nvPr/>
        </p:nvSpPr>
        <p:spPr>
          <a:xfrm>
            <a:off x="840603" y="2565970"/>
            <a:ext cx="7438490" cy="36414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endParaRPr kumimoji="1" lang="ja-JP" altLang="en-US" dirty="0"/>
          </a:p>
        </p:txBody>
      </p:sp>
      <p:sp>
        <p:nvSpPr>
          <p:cNvPr id="6" name="正方形/長方形 5">
            <a:extLst>
              <a:ext uri="{FF2B5EF4-FFF2-40B4-BE49-F238E27FC236}">
                <a16:creationId xmlns:a16="http://schemas.microsoft.com/office/drawing/2014/main" id="{ECF4B28F-9C38-B882-4768-6EBB636C846A}"/>
              </a:ext>
            </a:extLst>
          </p:cNvPr>
          <p:cNvSpPr/>
          <p:nvPr/>
        </p:nvSpPr>
        <p:spPr>
          <a:xfrm>
            <a:off x="1677223" y="1526957"/>
            <a:ext cx="6439592" cy="4893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4000"/>
              </a:lnSpc>
              <a:spcAft>
                <a:spcPts val="1800"/>
              </a:spcAft>
            </a:pPr>
            <a:endParaRPr kumimoji="1" lang="ja-JP" altLang="en-US" sz="2800" b="1" dirty="0">
              <a:solidFill>
                <a:sysClr val="windowText" lastClr="000000"/>
              </a:solidFill>
              <a:latin typeface="+mj-ea"/>
              <a:ea typeface="+mj-ea"/>
            </a:endParaRPr>
          </a:p>
          <a:p>
            <a:pPr>
              <a:lnSpc>
                <a:spcPts val="4000"/>
              </a:lnSpc>
              <a:spcAft>
                <a:spcPts val="1800"/>
              </a:spcAft>
            </a:pPr>
            <a:endParaRPr kumimoji="1" lang="en-US" altLang="ja-JP" sz="2800" b="1" dirty="0">
              <a:solidFill>
                <a:sysClr val="windowText" lastClr="000000"/>
              </a:solidFill>
              <a:latin typeface="+mj-ea"/>
              <a:ea typeface="+mj-ea"/>
            </a:endParaRPr>
          </a:p>
          <a:p>
            <a:pPr marL="457200" indent="-457200">
              <a:lnSpc>
                <a:spcPts val="4000"/>
              </a:lnSpc>
              <a:spcAft>
                <a:spcPts val="1800"/>
              </a:spcAft>
            </a:pPr>
            <a:r>
              <a:rPr lang="en-US" altLang="ja-JP" sz="2800" b="1" dirty="0">
                <a:solidFill>
                  <a:sysClr val="windowText" lastClr="000000"/>
                </a:solidFill>
                <a:latin typeface="+mj-ea"/>
                <a:ea typeface="+mj-ea"/>
              </a:rPr>
              <a:t>  </a:t>
            </a:r>
            <a:r>
              <a:rPr kumimoji="1" lang="ja-JP" altLang="en-US" sz="2800" b="1" dirty="0">
                <a:solidFill>
                  <a:sysClr val="windowText" lastClr="000000"/>
                </a:solidFill>
                <a:latin typeface="+mj-ea"/>
                <a:ea typeface="+mj-ea"/>
              </a:rPr>
              <a:t>・字が見えにくい人に大きな文字の資料を用意する。</a:t>
            </a:r>
          </a:p>
          <a:p>
            <a:pPr marL="361950" indent="-361950">
              <a:lnSpc>
                <a:spcPts val="4000"/>
              </a:lnSpc>
              <a:spcAft>
                <a:spcPts val="1800"/>
              </a:spcAft>
            </a:pPr>
            <a:r>
              <a:rPr kumimoji="1" lang="ja-JP" altLang="en-US" sz="2800" b="1" dirty="0">
                <a:solidFill>
                  <a:sysClr val="windowText" lastClr="000000"/>
                </a:solidFill>
                <a:latin typeface="+mj-ea"/>
                <a:ea typeface="+mj-ea"/>
              </a:rPr>
              <a:t>  ・車いすの人に段差を上るのをお願いされたときに手伝う。</a:t>
            </a:r>
            <a:endParaRPr kumimoji="1" lang="en-US" altLang="ja-JP" sz="2800" b="1" dirty="0">
              <a:solidFill>
                <a:sysClr val="windowText" lastClr="000000"/>
              </a:solidFill>
              <a:latin typeface="+mj-ea"/>
              <a:ea typeface="+mj-ea"/>
            </a:endParaRPr>
          </a:p>
          <a:p>
            <a:pPr marL="361950" indent="-361950">
              <a:lnSpc>
                <a:spcPts val="4000"/>
              </a:lnSpc>
              <a:spcAft>
                <a:spcPts val="1800"/>
              </a:spcAft>
            </a:pPr>
            <a:r>
              <a:rPr kumimoji="1" lang="ja-JP" altLang="en-US" sz="2800" b="1" dirty="0">
                <a:solidFill>
                  <a:sysClr val="windowText" lastClr="000000"/>
                </a:solidFill>
                <a:latin typeface="+mj-ea"/>
                <a:ea typeface="+mj-ea"/>
              </a:rPr>
              <a:t>  ・音が聴こえにくい人の求めに応じて筆談や手話にて対応する。</a:t>
            </a:r>
          </a:p>
        </p:txBody>
      </p:sp>
      <p:sp>
        <p:nvSpPr>
          <p:cNvPr id="4" name="正方形/長方形 3">
            <a:extLst>
              <a:ext uri="{FF2B5EF4-FFF2-40B4-BE49-F238E27FC236}">
                <a16:creationId xmlns:a16="http://schemas.microsoft.com/office/drawing/2014/main" id="{9180F08F-C2E2-DFD5-A7B3-AB60CF338BD5}"/>
              </a:ext>
            </a:extLst>
          </p:cNvPr>
          <p:cNvSpPr/>
          <p:nvPr/>
        </p:nvSpPr>
        <p:spPr>
          <a:xfrm>
            <a:off x="-1408838" y="302570"/>
            <a:ext cx="9143999" cy="873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ysClr val="windowText" lastClr="000000"/>
                </a:solidFill>
                <a:latin typeface="+mj-ea"/>
                <a:ea typeface="+mj-ea"/>
              </a:rPr>
              <a:t>①</a:t>
            </a:r>
            <a:r>
              <a:rPr kumimoji="1" lang="en-US" altLang="ja-JP" sz="2000" b="1" dirty="0">
                <a:solidFill>
                  <a:sysClr val="windowText" lastClr="000000"/>
                </a:solidFill>
                <a:latin typeface="+mj-ea"/>
                <a:ea typeface="+mj-ea"/>
              </a:rPr>
              <a:t>-2</a:t>
            </a:r>
            <a:r>
              <a:rPr kumimoji="1" lang="ja-JP" altLang="en-US" sz="2400" b="1" dirty="0">
                <a:solidFill>
                  <a:sysClr val="windowText" lastClr="000000"/>
                </a:solidFill>
                <a:latin typeface="+mj-ea"/>
                <a:ea typeface="+mj-ea"/>
              </a:rPr>
              <a:t>　合理的配慮ってどんなこと？</a:t>
            </a:r>
          </a:p>
        </p:txBody>
      </p:sp>
      <p:sp>
        <p:nvSpPr>
          <p:cNvPr id="7" name="楕円 6">
            <a:extLst>
              <a:ext uri="{FF2B5EF4-FFF2-40B4-BE49-F238E27FC236}">
                <a16:creationId xmlns:a16="http://schemas.microsoft.com/office/drawing/2014/main" id="{0F79136A-A7EE-BF93-3C2C-0E757CEE6939}"/>
              </a:ext>
            </a:extLst>
          </p:cNvPr>
          <p:cNvSpPr/>
          <p:nvPr/>
        </p:nvSpPr>
        <p:spPr>
          <a:xfrm>
            <a:off x="911669" y="4232474"/>
            <a:ext cx="907518" cy="873303"/>
          </a:xfrm>
          <a:prstGeom prst="ellipse">
            <a:avLst/>
          </a:prstGeom>
          <a:blipFill>
            <a:blip r:embed="rId10"/>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36B1BEA-7BE9-FAB7-F49A-BA4FAE9B06AA}"/>
              </a:ext>
            </a:extLst>
          </p:cNvPr>
          <p:cNvSpPr/>
          <p:nvPr/>
        </p:nvSpPr>
        <p:spPr>
          <a:xfrm>
            <a:off x="703610" y="2540133"/>
            <a:ext cx="6439592" cy="5312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3500"/>
              </a:lnSpc>
              <a:spcAft>
                <a:spcPts val="1200"/>
              </a:spcAft>
            </a:pPr>
            <a:r>
              <a:rPr kumimoji="1" lang="ja-JP" altLang="en-US" sz="2800" b="1" dirty="0">
                <a:solidFill>
                  <a:sysClr val="windowText" lastClr="000000"/>
                </a:solidFill>
                <a:latin typeface="+mj-ea"/>
                <a:ea typeface="+mj-ea"/>
              </a:rPr>
              <a:t>たとえば・・・</a:t>
            </a:r>
            <a:endParaRPr kumimoji="1" lang="en-US" altLang="ja-JP" sz="2800" b="1" dirty="0">
              <a:solidFill>
                <a:sysClr val="windowText" lastClr="000000"/>
              </a:solidFill>
              <a:latin typeface="+mj-ea"/>
              <a:ea typeface="+mj-ea"/>
            </a:endParaRPr>
          </a:p>
        </p:txBody>
      </p:sp>
      <p:sp>
        <p:nvSpPr>
          <p:cNvPr id="11" name="楕円 10">
            <a:extLst>
              <a:ext uri="{FF2B5EF4-FFF2-40B4-BE49-F238E27FC236}">
                <a16:creationId xmlns:a16="http://schemas.microsoft.com/office/drawing/2014/main" id="{61692A64-EF59-64A1-E27A-834DB86C968A}"/>
              </a:ext>
            </a:extLst>
          </p:cNvPr>
          <p:cNvSpPr/>
          <p:nvPr/>
        </p:nvSpPr>
        <p:spPr>
          <a:xfrm>
            <a:off x="911669" y="5384935"/>
            <a:ext cx="907518" cy="873303"/>
          </a:xfrm>
          <a:prstGeom prst="ellipse">
            <a:avLst/>
          </a:prstGeom>
          <a:blipFill>
            <a:blip r:embed="rId11"/>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5F936811-E407-947A-3F1E-CBB927855B46}"/>
              </a:ext>
            </a:extLst>
          </p:cNvPr>
          <p:cNvSpPr/>
          <p:nvPr/>
        </p:nvSpPr>
        <p:spPr>
          <a:xfrm>
            <a:off x="911669" y="3157254"/>
            <a:ext cx="907518" cy="873303"/>
          </a:xfrm>
          <a:prstGeom prst="ellipse">
            <a:avLst/>
          </a:prstGeom>
          <a:blipFill>
            <a:blip r:embed="rId1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２ページ">
            <a:hlinkClick r:id="" action="ppaction://media"/>
            <a:extLst>
              <a:ext uri="{FF2B5EF4-FFF2-40B4-BE49-F238E27FC236}">
                <a16:creationId xmlns:a16="http://schemas.microsoft.com/office/drawing/2014/main" id="{5F64846F-E5E2-AB97-875F-13C6C40E7FC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259644" y="411647"/>
            <a:ext cx="609600" cy="609600"/>
          </a:xfrm>
          <a:prstGeom prst="rect">
            <a:avLst/>
          </a:prstGeom>
        </p:spPr>
      </p:pic>
      <p:sp>
        <p:nvSpPr>
          <p:cNvPr id="5" name="正方形/長方形 4">
            <a:extLst>
              <a:ext uri="{FF2B5EF4-FFF2-40B4-BE49-F238E27FC236}">
                <a16:creationId xmlns:a16="http://schemas.microsoft.com/office/drawing/2014/main" id="{B76954CE-9CF6-B291-8F4E-55255290AE31}"/>
              </a:ext>
            </a:extLst>
          </p:cNvPr>
          <p:cNvSpPr/>
          <p:nvPr/>
        </p:nvSpPr>
        <p:spPr>
          <a:xfrm>
            <a:off x="1586771" y="2798910"/>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じ</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BD7AC4D2-2A68-2569-B9CB-E223DB6F555C}"/>
              </a:ext>
            </a:extLst>
          </p:cNvPr>
          <p:cNvSpPr/>
          <p:nvPr/>
        </p:nvSpPr>
        <p:spPr>
          <a:xfrm>
            <a:off x="440537" y="308313"/>
            <a:ext cx="4035682" cy="460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ごう り てき はいりょ</a:t>
            </a:r>
          </a:p>
        </p:txBody>
      </p:sp>
      <p:sp>
        <p:nvSpPr>
          <p:cNvPr id="9" name="正方形/長方形 8">
            <a:extLst>
              <a:ext uri="{FF2B5EF4-FFF2-40B4-BE49-F238E27FC236}">
                <a16:creationId xmlns:a16="http://schemas.microsoft.com/office/drawing/2014/main" id="{C872A81B-268C-5101-2A77-B5F7D70F3B74}"/>
              </a:ext>
            </a:extLst>
          </p:cNvPr>
          <p:cNvSpPr/>
          <p:nvPr/>
        </p:nvSpPr>
        <p:spPr>
          <a:xfrm>
            <a:off x="2302355" y="2798910"/>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み</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4A5BEBA7-D537-9617-FEDC-9B486B361F65}"/>
              </a:ext>
            </a:extLst>
          </p:cNvPr>
          <p:cNvSpPr/>
          <p:nvPr/>
        </p:nvSpPr>
        <p:spPr>
          <a:xfrm>
            <a:off x="3862208" y="2789117"/>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ひと</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D8918E61-EBB9-8CCC-D949-C45728727D71}"/>
              </a:ext>
            </a:extLst>
          </p:cNvPr>
          <p:cNvSpPr/>
          <p:nvPr/>
        </p:nvSpPr>
        <p:spPr>
          <a:xfrm>
            <a:off x="4559848" y="2788074"/>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おお</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0C6504F5-39EF-65E5-C100-2620214649F2}"/>
              </a:ext>
            </a:extLst>
          </p:cNvPr>
          <p:cNvSpPr/>
          <p:nvPr/>
        </p:nvSpPr>
        <p:spPr>
          <a:xfrm>
            <a:off x="5707488" y="2788074"/>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も   じ</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E9FF158C-B891-8165-36E4-FA4B85229FA8}"/>
              </a:ext>
            </a:extLst>
          </p:cNvPr>
          <p:cNvSpPr/>
          <p:nvPr/>
        </p:nvSpPr>
        <p:spPr>
          <a:xfrm>
            <a:off x="6779503" y="2798910"/>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しりょう</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2DE2D058-739E-9078-225F-CA776AA68194}"/>
              </a:ext>
            </a:extLst>
          </p:cNvPr>
          <p:cNvSpPr/>
          <p:nvPr/>
        </p:nvSpPr>
        <p:spPr>
          <a:xfrm>
            <a:off x="2081854" y="3356625"/>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ようい</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749467F6-82CE-107F-C325-6BD5E98EC824}"/>
              </a:ext>
            </a:extLst>
          </p:cNvPr>
          <p:cNvSpPr/>
          <p:nvPr/>
        </p:nvSpPr>
        <p:spPr>
          <a:xfrm>
            <a:off x="1619588" y="4063288"/>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くるま</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28471965-7EC8-3049-56F9-CC2100F9EFCC}"/>
              </a:ext>
            </a:extLst>
          </p:cNvPr>
          <p:cNvSpPr/>
          <p:nvPr/>
        </p:nvSpPr>
        <p:spPr>
          <a:xfrm>
            <a:off x="2978856" y="4056312"/>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ひと</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2144A702-9ADC-EF2A-1C3B-C0B63A702A62}"/>
              </a:ext>
            </a:extLst>
          </p:cNvPr>
          <p:cNvSpPr/>
          <p:nvPr/>
        </p:nvSpPr>
        <p:spPr>
          <a:xfrm>
            <a:off x="3864103" y="4036746"/>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だんさ</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2BA7C18B-3F80-8975-17AE-855278317214}"/>
              </a:ext>
            </a:extLst>
          </p:cNvPr>
          <p:cNvSpPr/>
          <p:nvPr/>
        </p:nvSpPr>
        <p:spPr>
          <a:xfrm>
            <a:off x="4723011" y="4017180"/>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のぼ</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1669EAC9-D933-E8C3-7F00-BE17A3DCBFE5}"/>
              </a:ext>
            </a:extLst>
          </p:cNvPr>
          <p:cNvSpPr/>
          <p:nvPr/>
        </p:nvSpPr>
        <p:spPr>
          <a:xfrm>
            <a:off x="6380794" y="4063288"/>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ねが</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2A14BE61-3287-1947-00DC-69E4E38FAA41}"/>
              </a:ext>
            </a:extLst>
          </p:cNvPr>
          <p:cNvSpPr/>
          <p:nvPr/>
        </p:nvSpPr>
        <p:spPr>
          <a:xfrm>
            <a:off x="3337840" y="4594461"/>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てつだ</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57688E99-B240-CCB6-22FB-13774EBA01B0}"/>
              </a:ext>
            </a:extLst>
          </p:cNvPr>
          <p:cNvSpPr/>
          <p:nvPr/>
        </p:nvSpPr>
        <p:spPr>
          <a:xfrm>
            <a:off x="1586770" y="5315571"/>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おと</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6FCD5426-A0DF-144B-43B9-2A35766D1B1D}"/>
              </a:ext>
            </a:extLst>
          </p:cNvPr>
          <p:cNvSpPr/>
          <p:nvPr/>
        </p:nvSpPr>
        <p:spPr>
          <a:xfrm>
            <a:off x="2313091" y="5327666"/>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き</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777185B3-2D48-3667-F7DD-A6F07B13241E}"/>
              </a:ext>
            </a:extLst>
          </p:cNvPr>
          <p:cNvSpPr/>
          <p:nvPr/>
        </p:nvSpPr>
        <p:spPr>
          <a:xfrm>
            <a:off x="4164181" y="5327666"/>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ひと</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7CED9711-6D38-31AE-365F-E1559C1634BB}"/>
              </a:ext>
            </a:extLst>
          </p:cNvPr>
          <p:cNvSpPr/>
          <p:nvPr/>
        </p:nvSpPr>
        <p:spPr>
          <a:xfrm>
            <a:off x="4880800" y="5298912"/>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もと</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784995FA-79D4-50E0-9F45-FCF7258A9F2D}"/>
              </a:ext>
            </a:extLst>
          </p:cNvPr>
          <p:cNvSpPr/>
          <p:nvPr/>
        </p:nvSpPr>
        <p:spPr>
          <a:xfrm>
            <a:off x="5895270" y="5298912"/>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おう</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01167962-59DE-D423-D58C-0156DFC1C2A4}"/>
              </a:ext>
            </a:extLst>
          </p:cNvPr>
          <p:cNvSpPr/>
          <p:nvPr/>
        </p:nvSpPr>
        <p:spPr>
          <a:xfrm>
            <a:off x="6874556" y="5288482"/>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メイリオ" panose="020B0604030504040204" pitchFamily="50" charset="-128"/>
                <a:ea typeface="メイリオ" panose="020B0604030504040204" pitchFamily="50" charset="-128"/>
              </a:rPr>
              <a:t>ひつ</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14979387-47C7-F562-7716-7DFCEA6B1D6F}"/>
              </a:ext>
            </a:extLst>
          </p:cNvPr>
          <p:cNvSpPr/>
          <p:nvPr/>
        </p:nvSpPr>
        <p:spPr>
          <a:xfrm>
            <a:off x="1561288" y="5827936"/>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だん</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2188DC00-A25F-1769-5E33-92C6A7F8BF79}"/>
              </a:ext>
            </a:extLst>
          </p:cNvPr>
          <p:cNvSpPr/>
          <p:nvPr/>
        </p:nvSpPr>
        <p:spPr>
          <a:xfrm>
            <a:off x="2429025" y="5805082"/>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しゅわ</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B351E68F-49E5-107E-C8C6-32ACC4762A9A}"/>
              </a:ext>
            </a:extLst>
          </p:cNvPr>
          <p:cNvSpPr/>
          <p:nvPr/>
        </p:nvSpPr>
        <p:spPr>
          <a:xfrm>
            <a:off x="3808045" y="5825032"/>
            <a:ext cx="1503605"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メイリオ" panose="020B0604030504040204" pitchFamily="50" charset="-128"/>
                <a:ea typeface="メイリオ" panose="020B0604030504040204" pitchFamily="50" charset="-128"/>
              </a:rPr>
              <a:t>たいおう</a:t>
            </a:r>
            <a:endParaRPr kumimoji="1" lang="en-US" altLang="ja-JP" sz="1200" b="1"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98078047"/>
      </p:ext>
    </p:extLst>
  </p:cSld>
  <p:clrMapOvr>
    <a:masterClrMapping/>
  </p:clrMapOvr>
  <mc:AlternateContent xmlns:mc="http://schemas.openxmlformats.org/markup-compatibility/2006" xmlns:p14="http://schemas.microsoft.com/office/powerpoint/2010/main">
    <mc:Choice Requires="p14">
      <p:transition spd="slow" p14:dur="2000" advTm="21839">
        <p:sndAc>
          <p:stSnd>
            <p:snd r:embed="rId5" name="click.wav"/>
          </p:stSnd>
        </p:sndAc>
      </p:transition>
    </mc:Choice>
    <mc:Fallback xmlns="">
      <p:transition spd="slow" advTm="21839">
        <p:sndAc>
          <p:stSnd>
            <p:snd r:embed="rId1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7" objId="2"/>
        <p14:stopEvt time="21028"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4E7"/>
        </a:solidFill>
        <a:effectLst/>
      </p:bgPr>
    </p:bg>
    <p:spTree>
      <p:nvGrpSpPr>
        <p:cNvPr id="1" name=""/>
        <p:cNvGrpSpPr/>
        <p:nvPr/>
      </p:nvGrpSpPr>
      <p:grpSpPr>
        <a:xfrm>
          <a:off x="0" y="0"/>
          <a:ext cx="0" cy="0"/>
          <a:chOff x="0" y="0"/>
          <a:chExt cx="0" cy="0"/>
        </a:xfrm>
      </p:grpSpPr>
      <p:pic>
        <p:nvPicPr>
          <p:cNvPr id="13" name="図 12" descr="テキスト, 手紙&#10;&#10;自動的に生成された説明">
            <a:extLst>
              <a:ext uri="{FF2B5EF4-FFF2-40B4-BE49-F238E27FC236}">
                <a16:creationId xmlns:a16="http://schemas.microsoft.com/office/drawing/2014/main" id="{E2F8CD86-E2EE-36D0-0D28-F0E3B26A11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2324" l="3355" r="94390">
                        <a14:foregroundMark x1="24002" y1="27697" x2="86698" y2="67427"/>
                        <a14:foregroundMark x1="86698" y1="67427" x2="94390" y2="83610"/>
                        <a14:foregroundMark x1="97224" y1="37552" x2="96761" y2="85788"/>
                        <a14:foregroundMark x1="96761" y1="85788" x2="90052" y2="91390"/>
                        <a14:foregroundMark x1="90052" y1="91390" x2="83921" y2="92427"/>
                        <a14:foregroundMark x1="83921" y1="92427" x2="73626" y2="88589"/>
                        <a14:foregroundMark x1="3702" y1="30705" x2="28109" y2="72925"/>
                        <a14:foregroundMark x1="3875" y1="90041" x2="60324" y2="32261"/>
                        <a14:foregroundMark x1="75419" y1="34440" x2="43378" y2="36307"/>
                        <a14:foregroundMark x1="43378" y1="36307" x2="26663" y2="45851"/>
                        <a14:foregroundMark x1="10468" y1="35373" x2="55986" y2="79046"/>
                        <a14:foregroundMark x1="55986" y1="79046" x2="56391" y2="79772"/>
                        <a14:foregroundMark x1="14401" y1="91390" x2="32389" y2="80290"/>
                        <a14:foregroundMark x1="32389" y1="80290" x2="32909" y2="79357"/>
                        <a14:foregroundMark x1="27935" y1="90456" x2="45171" y2="85477"/>
                        <a14:foregroundMark x1="45171" y1="85477" x2="65645" y2="88589"/>
                        <a14:foregroundMark x1="65645" y1="88589" x2="70792" y2="88174"/>
                        <a14:foregroundMark x1="66859" y1="86618" x2="64719" y2="82365"/>
                        <a14:foregroundMark x1="48583" y1="55705" x2="53673" y2="59855"/>
                        <a14:foregroundMark x1="14170" y1="36203" x2="20301" y2="35788"/>
                        <a14:foregroundMark x1="20301" y1="35788" x2="47079" y2="42116"/>
                        <a14:foregroundMark x1="47079" y1="42116" x2="17178" y2="46680"/>
                        <a14:foregroundMark x1="17178" y1="46680" x2="19722" y2="55809"/>
                        <a14:foregroundMark x1="19722" y1="55809" x2="26258" y2="65975"/>
                        <a14:foregroundMark x1="26258" y1="65975" x2="30769" y2="69295"/>
                        <a14:foregroundMark x1="15963" y1="42220" x2="15674" y2="44606"/>
                        <a14:foregroundMark x1="3065" y1="31950" x2="3355" y2="85166"/>
                        <a14:foregroundMark x1="3355" y1="85166" x2="3528" y2="86100"/>
                        <a14:foregroundMark x1="4800" y1="89938" x2="10295" y2="91598"/>
                        <a14:foregroundMark x1="10295" y1="91598" x2="13881" y2="91079"/>
                        <a14:foregroundMark x1="16021" y1="91079" x2="27820" y2="92220"/>
                        <a14:foregroundMark x1="27820" y1="92220" x2="39503" y2="90041"/>
                        <a14:foregroundMark x1="39503" y1="90041" x2="59572" y2="91701"/>
                        <a14:foregroundMark x1="59572" y1="91701" x2="77906" y2="90871"/>
                        <a14:backgroundMark x1="36553" y1="23859" x2="36553" y2="23859"/>
                        <a14:backgroundMark x1="44072" y1="22614" x2="44072" y2="22614"/>
                        <a14:backgroundMark x1="50029" y1="22510" x2="50029" y2="22510"/>
                        <a14:backgroundMark x1="56391" y1="23548" x2="56391" y2="23548"/>
                      </a14:backgroundRemoval>
                    </a14:imgEffect>
                  </a14:imgLayer>
                </a14:imgProps>
              </a:ext>
              <a:ext uri="{28A0092B-C50C-407E-A947-70E740481C1C}">
                <a14:useLocalDpi xmlns:a14="http://schemas.microsoft.com/office/drawing/2010/main" val="0"/>
              </a:ext>
            </a:extLst>
          </a:blip>
          <a:stretch>
            <a:fillRect/>
          </a:stretch>
        </p:blipFill>
        <p:spPr>
          <a:xfrm>
            <a:off x="-148034" y="1268728"/>
            <a:ext cx="9491733" cy="5589272"/>
          </a:xfrm>
          <a:prstGeom prst="rect">
            <a:avLst/>
          </a:prstGeom>
        </p:spPr>
      </p:pic>
      <p:grpSp>
        <p:nvGrpSpPr>
          <p:cNvPr id="24" name="グループ化 23">
            <a:extLst>
              <a:ext uri="{FF2B5EF4-FFF2-40B4-BE49-F238E27FC236}">
                <a16:creationId xmlns:a16="http://schemas.microsoft.com/office/drawing/2014/main" id="{E1C56159-B134-4FAC-7BAD-DDCCE61BB7A3}"/>
              </a:ext>
            </a:extLst>
          </p:cNvPr>
          <p:cNvGrpSpPr/>
          <p:nvPr/>
        </p:nvGrpSpPr>
        <p:grpSpPr>
          <a:xfrm>
            <a:off x="210857" y="679473"/>
            <a:ext cx="4444022" cy="809326"/>
            <a:chOff x="2349989" y="245952"/>
            <a:chExt cx="4444022" cy="809326"/>
          </a:xfrm>
        </p:grpSpPr>
        <p:pic>
          <p:nvPicPr>
            <p:cNvPr id="19" name="図 18" descr="ロゴ&#10;&#10;低い精度で自動的に生成された説明">
              <a:extLst>
                <a:ext uri="{FF2B5EF4-FFF2-40B4-BE49-F238E27FC236}">
                  <a16:creationId xmlns:a16="http://schemas.microsoft.com/office/drawing/2014/main" id="{EA11FDA5-2BAB-623A-67B3-AFFC3AF52AD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81" b="89222" l="2072" r="95965">
                          <a14:foregroundMark x1="20502" y1="17964" x2="70774" y2="61078"/>
                          <a14:foregroundMark x1="70774" y1="61078" x2="92039" y2="58683"/>
                          <a14:foregroundMark x1="7852" y1="15569" x2="11778" y2="64072"/>
                          <a14:foregroundMark x1="4362" y1="77844" x2="6434" y2="18563"/>
                          <a14:foregroundMark x1="6434" y1="18563" x2="6870" y2="16168"/>
                          <a14:foregroundMark x1="3817" y1="26347" x2="3817" y2="26347"/>
                          <a14:foregroundMark x1="2399" y1="51497" x2="2399" y2="51497"/>
                          <a14:foregroundMark x1="9815" y1="89222" x2="9815" y2="89222"/>
                          <a14:foregroundMark x1="9815" y1="89222" x2="21701" y2="90419"/>
                          <a14:foregroundMark x1="21701" y1="90419" x2="33806" y2="87425"/>
                          <a14:foregroundMark x1="33806" y1="87425" x2="45474" y2="89222"/>
                          <a14:foregroundMark x1="45474" y1="89222" x2="73391" y2="82635"/>
                          <a14:foregroundMark x1="73391" y1="82635" x2="91058" y2="86826"/>
                          <a14:foregroundMark x1="40194" y1="8383" x2="40873" y2="7962"/>
                          <a14:foregroundMark x1="30534" y1="14371" x2="40194" y2="8383"/>
                          <a14:foregroundMark x1="46539" y1="8982" x2="58451" y2="23353"/>
                          <a14:foregroundMark x1="46043" y1="8383" x2="46539" y2="8982"/>
                          <a14:foregroundMark x1="45899" y1="8210" x2="46043" y2="8383"/>
                          <a14:foregroundMark x1="58451" y1="23353" x2="84624" y2="10180"/>
                          <a14:foregroundMark x1="84624" y1="10180" x2="94002" y2="22156"/>
                          <a14:foregroundMark x1="95965" y1="36527" x2="92694" y2="86228"/>
                          <a14:foregroundMark x1="74591" y1="89222" x2="74591" y2="89222"/>
                          <a14:foregroundMark x1="42966" y1="12575" x2="42966" y2="12575"/>
                          <a14:foregroundMark x1="44929" y1="15569" x2="44929" y2="15569"/>
                          <a14:backgroundMark x1="1745" y1="88024" x2="1745" y2="88024"/>
                          <a14:backgroundMark x1="10251" y1="98802" x2="10251" y2="98802"/>
                          <a14:backgroundMark x1="12432" y1="97006" x2="12432" y2="97006"/>
                          <a14:backgroundMark x1="13959" y1="97006" x2="13959" y2="97006"/>
                          <a14:backgroundMark x1="16685" y1="97006" x2="16685" y2="97006"/>
                          <a14:backgroundMark x1="20720" y1="97605" x2="20720" y2="97605"/>
                          <a14:backgroundMark x1="40240" y1="98204" x2="40240" y2="98204"/>
                          <a14:backgroundMark x1="39695" y1="98204" x2="39695" y2="98204"/>
                          <a14:backgroundMark x1="29008" y1="96407" x2="29008" y2="96407"/>
                          <a14:backgroundMark x1="56816" y1="97605" x2="56816" y2="97605"/>
                          <a14:backgroundMark x1="88986" y1="98204" x2="88986" y2="98204"/>
                          <a14:backgroundMark x1="84297" y1="97605" x2="84297" y2="97605"/>
                          <a14:backgroundMark x1="77644" y1="98802" x2="77644" y2="98802"/>
                          <a14:backgroundMark x1="60523" y1="98802" x2="60523" y2="98802"/>
                          <a14:backgroundMark x1="43184" y1="5389" x2="43184" y2="5389"/>
                          <a14:backgroundMark x1="41221" y1="4790" x2="41221" y2="4790"/>
                          <a14:backgroundMark x1="44711" y1="4192" x2="44711" y2="4192"/>
                          <a14:backgroundMark x1="43948" y1="6587" x2="43948" y2="6587"/>
                          <a14:backgroundMark x1="43839" y1="7784" x2="43839" y2="7784"/>
                          <a14:backgroundMark x1="43511" y1="7784" x2="43511" y2="7784"/>
                          <a14:backgroundMark x1="44057" y1="8383" x2="44057" y2="8383"/>
                          <a14:backgroundMark x1="44602" y1="8383" x2="44602" y2="8383"/>
                          <a14:backgroundMark x1="45147" y1="8383" x2="45147" y2="8383"/>
                          <a14:backgroundMark x1="45802" y1="8982" x2="45802" y2="8982"/>
                          <a14:backgroundMark x1="42748" y1="6587" x2="42748" y2="6587"/>
                          <a14:backgroundMark x1="43293" y1="7784" x2="43293" y2="7784"/>
                          <a14:backgroundMark x1="43948" y1="5389" x2="44384" y2="5389"/>
                          <a14:backgroundMark x1="40894" y1="7784" x2="42094" y2="7784"/>
                          <a14:backgroundMark x1="40349" y1="8383" x2="40349" y2="8383"/>
                          <a14:backgroundMark x1="43511" y1="6587" x2="43511" y2="6587"/>
                          <a14:backgroundMark x1="41876" y1="6587" x2="46020" y2="7186"/>
                          <a14:backgroundMark x1="61832" y1="97006" x2="61832" y2="97006"/>
                          <a14:backgroundMark x1="63250" y1="97006" x2="63250" y2="97006"/>
                        </a14:backgroundRemoval>
                      </a14:imgEffect>
                    </a14:imgLayer>
                  </a14:imgProps>
                </a:ext>
                <a:ext uri="{28A0092B-C50C-407E-A947-70E740481C1C}">
                  <a14:useLocalDpi xmlns:a14="http://schemas.microsoft.com/office/drawing/2010/main" val="0"/>
                </a:ext>
              </a:extLst>
            </a:blip>
            <a:stretch>
              <a:fillRect/>
            </a:stretch>
          </p:blipFill>
          <p:spPr>
            <a:xfrm>
              <a:off x="2349989" y="245952"/>
              <a:ext cx="4444022" cy="809326"/>
            </a:xfrm>
            <a:prstGeom prst="rect">
              <a:avLst/>
            </a:prstGeom>
          </p:spPr>
        </p:pic>
        <p:sp>
          <p:nvSpPr>
            <p:cNvPr id="23" name="四角形: 角を丸くする 22">
              <a:extLst>
                <a:ext uri="{FF2B5EF4-FFF2-40B4-BE49-F238E27FC236}">
                  <a16:creationId xmlns:a16="http://schemas.microsoft.com/office/drawing/2014/main" id="{566590E1-13F8-1482-5DE8-73D6E93D9E0E}"/>
                </a:ext>
              </a:extLst>
            </p:cNvPr>
            <p:cNvSpPr/>
            <p:nvPr/>
          </p:nvSpPr>
          <p:spPr>
            <a:xfrm>
              <a:off x="2724150" y="414338"/>
              <a:ext cx="3676650" cy="49053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正方形/長方形 25">
            <a:extLst>
              <a:ext uri="{FF2B5EF4-FFF2-40B4-BE49-F238E27FC236}">
                <a16:creationId xmlns:a16="http://schemas.microsoft.com/office/drawing/2014/main" id="{381EA137-5DAC-70FE-C8F2-FCE06E938500}"/>
              </a:ext>
            </a:extLst>
          </p:cNvPr>
          <p:cNvSpPr/>
          <p:nvPr/>
        </p:nvSpPr>
        <p:spPr>
          <a:xfrm>
            <a:off x="991604" y="2975514"/>
            <a:ext cx="7438490" cy="32055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4227B71-92F4-A92C-E401-8DC158247159}"/>
              </a:ext>
            </a:extLst>
          </p:cNvPr>
          <p:cNvSpPr/>
          <p:nvPr/>
        </p:nvSpPr>
        <p:spPr>
          <a:xfrm>
            <a:off x="405502" y="586591"/>
            <a:ext cx="4035682" cy="873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ysClr val="windowText" lastClr="000000"/>
                </a:solidFill>
                <a:latin typeface="+mj-ea"/>
                <a:ea typeface="+mj-ea"/>
              </a:rPr>
              <a:t>①</a:t>
            </a:r>
            <a:r>
              <a:rPr kumimoji="1" lang="en-US" altLang="ja-JP" sz="2000" b="1" dirty="0">
                <a:solidFill>
                  <a:sysClr val="windowText" lastClr="000000"/>
                </a:solidFill>
                <a:latin typeface="+mj-ea"/>
                <a:ea typeface="+mj-ea"/>
              </a:rPr>
              <a:t>-</a:t>
            </a:r>
            <a:r>
              <a:rPr kumimoji="1" lang="ja-JP" altLang="en-US" sz="2000" b="1" dirty="0">
                <a:solidFill>
                  <a:sysClr val="windowText" lastClr="000000"/>
                </a:solidFill>
                <a:latin typeface="+mj-ea"/>
                <a:ea typeface="+mj-ea"/>
              </a:rPr>
              <a:t>３</a:t>
            </a:r>
            <a:r>
              <a:rPr kumimoji="1" lang="ja-JP" altLang="en-US" sz="2400" b="1" dirty="0">
                <a:solidFill>
                  <a:sysClr val="windowText" lastClr="000000"/>
                </a:solidFill>
                <a:latin typeface="+mj-ea"/>
                <a:ea typeface="+mj-ea"/>
              </a:rPr>
              <a:t>　なにをすればいいの</a:t>
            </a:r>
            <a:r>
              <a:rPr lang="ja-JP" altLang="en-US" sz="2400" b="1" dirty="0">
                <a:solidFill>
                  <a:sysClr val="windowText" lastClr="000000"/>
                </a:solidFill>
                <a:latin typeface="+mj-ea"/>
                <a:ea typeface="+mj-ea"/>
              </a:rPr>
              <a:t>？</a:t>
            </a:r>
            <a:endParaRPr kumimoji="1" lang="ja-JP" altLang="en-US" sz="2400" b="1" dirty="0">
              <a:solidFill>
                <a:sysClr val="windowText" lastClr="000000"/>
              </a:solidFill>
              <a:latin typeface="+mj-ea"/>
              <a:ea typeface="+mj-ea"/>
            </a:endParaRPr>
          </a:p>
        </p:txBody>
      </p:sp>
      <p:sp>
        <p:nvSpPr>
          <p:cNvPr id="3" name="正方形/長方形 2">
            <a:extLst>
              <a:ext uri="{FF2B5EF4-FFF2-40B4-BE49-F238E27FC236}">
                <a16:creationId xmlns:a16="http://schemas.microsoft.com/office/drawing/2014/main" id="{C9591D5E-E1AD-23CE-429B-36E2F1040966}"/>
              </a:ext>
            </a:extLst>
          </p:cNvPr>
          <p:cNvSpPr/>
          <p:nvPr/>
        </p:nvSpPr>
        <p:spPr>
          <a:xfrm>
            <a:off x="267733" y="2776029"/>
            <a:ext cx="8660198" cy="33634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5000"/>
              </a:lnSpc>
            </a:pPr>
            <a:r>
              <a:rPr lang="ja-JP" altLang="en-US" sz="2800" b="1" dirty="0">
                <a:solidFill>
                  <a:sysClr val="windowText" lastClr="000000"/>
                </a:solidFill>
                <a:latin typeface="+mj-ea"/>
                <a:ea typeface="+mj-ea"/>
              </a:rPr>
              <a:t>　障害のある人への配慮（合理的配慮）は、配慮を求める人の障害の特性のほか、場面や状況によっても異なります。</a:t>
            </a:r>
          </a:p>
          <a:p>
            <a:pPr>
              <a:lnSpc>
                <a:spcPts val="5000"/>
              </a:lnSpc>
            </a:pPr>
            <a:r>
              <a:rPr lang="ja-JP" altLang="en-US" sz="2800" b="1" dirty="0">
                <a:solidFill>
                  <a:sysClr val="windowText" lastClr="000000"/>
                </a:solidFill>
                <a:latin typeface="+mj-ea"/>
                <a:ea typeface="+mj-ea"/>
              </a:rPr>
              <a:t>そのため、配慮する内容は、障害の特性を考慮した上で、それぞれの場面や状況ごとに検討することが大事です。</a:t>
            </a:r>
            <a:endParaRPr kumimoji="1" lang="ja-JP" altLang="en-US" sz="2800" b="1" dirty="0">
              <a:solidFill>
                <a:sysClr val="windowText" lastClr="000000"/>
              </a:solidFill>
              <a:latin typeface="+mj-ea"/>
              <a:ea typeface="+mj-ea"/>
            </a:endParaRPr>
          </a:p>
        </p:txBody>
      </p:sp>
      <p:pic>
        <p:nvPicPr>
          <p:cNvPr id="5" name="図 4">
            <a:extLst>
              <a:ext uri="{FF2B5EF4-FFF2-40B4-BE49-F238E27FC236}">
                <a16:creationId xmlns:a16="http://schemas.microsoft.com/office/drawing/2014/main" id="{24B9FD5C-5DC0-EBCB-77EE-C61AE7CB2665}"/>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3745" b="97365" l="2893" r="97934">
                        <a14:foregroundMark x1="17769" y1="38696" x2="52066" y2="65881"/>
                        <a14:foregroundMark x1="50000" y1="8044" x2="25620" y2="28849"/>
                        <a14:foregroundMark x1="25620" y1="28849" x2="25482" y2="29820"/>
                        <a14:foregroundMark x1="26722" y1="16782" x2="77135" y2="23024"/>
                        <a14:foregroundMark x1="60331" y1="6380" x2="62948" y2="91678"/>
                        <a14:foregroundMark x1="9780" y1="49792" x2="27686" y2="51040"/>
                        <a14:foregroundMark x1="27686" y1="51040" x2="93802" y2="41748"/>
                        <a14:foregroundMark x1="93802" y1="41748" x2="95868" y2="41748"/>
                        <a14:foregroundMark x1="89945" y1="31623" x2="45730" y2="77531"/>
                        <a14:foregroundMark x1="45730" y1="77531" x2="43251" y2="79196"/>
                        <a14:foregroundMark x1="21074" y1="64355" x2="48072" y2="66852"/>
                        <a14:foregroundMark x1="48072" y1="66852" x2="93113" y2="59639"/>
                        <a14:foregroundMark x1="93113" y1="59639" x2="93802" y2="56588"/>
                        <a14:foregroundMark x1="91736" y1="49515" x2="34298" y2="28155"/>
                        <a14:foregroundMark x1="34298" y1="28155" x2="24242" y2="21637"/>
                        <a14:foregroundMark x1="24242" y1="21637" x2="21074" y2="52843"/>
                        <a14:foregroundMark x1="21074" y1="52843" x2="49036" y2="76976"/>
                        <a14:foregroundMark x1="49036" y1="76976" x2="76860" y2="39806"/>
                        <a14:foregroundMark x1="76860" y1="39806" x2="58953" y2="26075"/>
                        <a14:foregroundMark x1="58953" y1="26075" x2="52066" y2="55062"/>
                        <a14:foregroundMark x1="52066" y1="55062" x2="71625" y2="40222"/>
                        <a14:foregroundMark x1="71625" y1="40222" x2="38430" y2="32871"/>
                        <a14:foregroundMark x1="38430" y1="32871" x2="29339" y2="66852"/>
                        <a14:foregroundMark x1="29339" y1="66852" x2="34160" y2="85021"/>
                        <a14:foregroundMark x1="34160" y1="85021" x2="54959" y2="87933"/>
                        <a14:foregroundMark x1="54959" y1="87933" x2="79063" y2="77670"/>
                        <a14:foregroundMark x1="79063" y1="77670" x2="88154" y2="69071"/>
                        <a14:foregroundMark x1="91322" y1="64632" x2="71212" y2="21359"/>
                        <a14:foregroundMark x1="71212" y1="21359" x2="58678" y2="11650"/>
                        <a14:foregroundMark x1="58678" y1="11650" x2="40909" y2="9986"/>
                        <a14:foregroundMark x1="40909" y1="9986" x2="17218" y2="30513"/>
                        <a14:foregroundMark x1="17218" y1="30513" x2="23829" y2="51456"/>
                        <a14:foregroundMark x1="23829" y1="51456" x2="58815" y2="33426"/>
                        <a14:foregroundMark x1="58815" y1="33426" x2="56198" y2="15534"/>
                        <a14:foregroundMark x1="56198" y1="15534" x2="39256" y2="25381"/>
                        <a14:foregroundMark x1="39256" y1="25381" x2="26446" y2="41470"/>
                        <a14:foregroundMark x1="26446" y1="41470" x2="19421" y2="62136"/>
                        <a14:foregroundMark x1="19421" y1="62136" x2="24518" y2="75035"/>
                        <a14:foregroundMark x1="24518" y1="75035" x2="11983" y2="64216"/>
                        <a14:foregroundMark x1="11983" y1="64216" x2="9229" y2="47573"/>
                        <a14:foregroundMark x1="9229" y1="47573" x2="27686" y2="75173"/>
                        <a14:foregroundMark x1="27686" y1="75173" x2="43526" y2="85298"/>
                        <a14:foregroundMark x1="43526" y1="85298" x2="62397" y2="90985"/>
                        <a14:foregroundMark x1="62397" y1="90985" x2="71901" y2="86685"/>
                        <a14:foregroundMark x1="82782" y1="20666" x2="95868" y2="48821"/>
                        <a14:foregroundMark x1="95868" y1="48821" x2="95868" y2="48821"/>
                        <a14:foregroundMark x1="85124" y1="23578" x2="90771" y2="32871"/>
                        <a14:foregroundMark x1="90771" y1="32871" x2="94628" y2="48682"/>
                        <a14:foregroundMark x1="94628" y1="48682" x2="91322" y2="63523"/>
                        <a14:foregroundMark x1="91322" y1="63523" x2="86088" y2="72399"/>
                        <a14:foregroundMark x1="95455" y1="53259" x2="94766" y2="63245"/>
                        <a14:foregroundMark x1="94766" y1="63245" x2="88430" y2="78086"/>
                        <a14:foregroundMark x1="78926" y1="85160" x2="60468" y2="94036"/>
                        <a14:foregroundMark x1="60468" y1="94036" x2="46281" y2="94452"/>
                        <a14:foregroundMark x1="46281" y1="94452" x2="7713" y2="66436"/>
                        <a14:foregroundMark x1="7713" y1="66436" x2="3030" y2="50624"/>
                        <a14:foregroundMark x1="3030" y1="50624" x2="26309" y2="21498"/>
                        <a14:foregroundMark x1="26309" y1="21498" x2="37190" y2="11373"/>
                        <a14:foregroundMark x1="37190" y1="11373" x2="46143" y2="9293"/>
                        <a14:foregroundMark x1="24656" y1="21775" x2="15152" y2="39112"/>
                        <a14:foregroundMark x1="13636" y1="30097" x2="38154" y2="9847"/>
                        <a14:foregroundMark x1="52342" y1="10541" x2="78512" y2="22053"/>
                        <a14:foregroundMark x1="78512" y1="22053" x2="79201" y2="22746"/>
                        <a14:foregroundMark x1="65978" y1="11373" x2="80992" y2="20666"/>
                        <a14:foregroundMark x1="86915" y1="23024" x2="94904" y2="42441"/>
                        <a14:foregroundMark x1="94904" y1="42441" x2="94904" y2="44383"/>
                        <a14:foregroundMark x1="97521" y1="52427" x2="97934" y2="62552"/>
                        <a14:foregroundMark x1="97934" y1="62552" x2="97934" y2="62552"/>
                        <a14:foregroundMark x1="95179" y1="39945" x2="73554" y2="14008"/>
                        <a14:foregroundMark x1="73554" y1="14008" x2="73416" y2="14008"/>
                        <a14:foregroundMark x1="77824" y1="13731" x2="96419" y2="34813"/>
                        <a14:foregroundMark x1="89945" y1="27739" x2="80854" y2="15811"/>
                        <a14:foregroundMark x1="80854" y1="15811" x2="86915" y2="27184"/>
                        <a14:foregroundMark x1="78099" y1="14008" x2="62121" y2="6657"/>
                        <a14:foregroundMark x1="62121" y1="6657" x2="50138" y2="5548"/>
                        <a14:foregroundMark x1="50138" y1="5548" x2="38705" y2="7906"/>
                        <a14:foregroundMark x1="38705" y1="7906" x2="16804" y2="24133"/>
                        <a14:foregroundMark x1="16804" y1="24133" x2="14876" y2="26491"/>
                        <a14:foregroundMark x1="6336" y1="36616" x2="31405" y2="9570"/>
                        <a14:foregroundMark x1="31405" y1="9570" x2="51377" y2="6380"/>
                        <a14:foregroundMark x1="51377" y1="6380" x2="78650" y2="15257"/>
                        <a14:foregroundMark x1="80165" y1="12621" x2="58264" y2="4022"/>
                        <a14:foregroundMark x1="58264" y1="4022" x2="57163" y2="3883"/>
                        <a14:foregroundMark x1="54132" y1="4577" x2="24793" y2="10402"/>
                        <a14:foregroundMark x1="24793" y1="10402" x2="15152" y2="21775"/>
                        <a14:foregroundMark x1="15152" y1="21775" x2="10193" y2="31900"/>
                        <a14:foregroundMark x1="31956" y1="9015" x2="31956" y2="9015"/>
                        <a14:foregroundMark x1="31956" y1="9015" x2="31956" y2="9015"/>
                        <a14:foregroundMark x1="31956" y1="8738" x2="31956" y2="8738"/>
                        <a14:foregroundMark x1="31405" y1="8044" x2="31405" y2="8044"/>
                        <a14:foregroundMark x1="29339" y1="9293" x2="29339" y2="9293"/>
                        <a14:foregroundMark x1="29614" y1="7767" x2="29614" y2="7767"/>
                        <a14:foregroundMark x1="45041" y1="26491" x2="53306" y2="33703"/>
                        <a14:foregroundMark x1="57713" y1="64632" x2="60055" y2="81553"/>
                        <a14:foregroundMark x1="11019" y1="72677" x2="28788" y2="89598"/>
                        <a14:foregroundMark x1="60606" y1="95562" x2="60606" y2="95562"/>
                        <a14:foregroundMark x1="73416" y1="91123" x2="46143" y2="97365"/>
                      </a14:backgroundRemoval>
                    </a14:imgEffect>
                  </a14:imgLayer>
                </a14:imgProps>
              </a:ext>
              <a:ext uri="{28A0092B-C50C-407E-A947-70E740481C1C}">
                <a14:useLocalDpi xmlns:a14="http://schemas.microsoft.com/office/drawing/2010/main" val="0"/>
              </a:ext>
            </a:extLst>
          </a:blip>
          <a:stretch>
            <a:fillRect/>
          </a:stretch>
        </p:blipFill>
        <p:spPr>
          <a:xfrm>
            <a:off x="5123672" y="220450"/>
            <a:ext cx="1517753" cy="1507301"/>
          </a:xfrm>
          <a:prstGeom prst="rect">
            <a:avLst/>
          </a:prstGeom>
          <a:effectLst>
            <a:softEdge rad="50800"/>
          </a:effectLst>
        </p:spPr>
      </p:pic>
      <p:pic>
        <p:nvPicPr>
          <p:cNvPr id="7" name="図 6" descr="部屋 が含まれている画像&#10;&#10;自動的に生成された説明">
            <a:extLst>
              <a:ext uri="{FF2B5EF4-FFF2-40B4-BE49-F238E27FC236}">
                <a16:creationId xmlns:a16="http://schemas.microsoft.com/office/drawing/2014/main" id="{E0040F5A-EE4A-F086-C737-CC92B5FBD827}"/>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3060" b="89708" l="5655" r="96966">
                        <a14:foregroundMark x1="11310" y1="41168" x2="29241" y2="16690"/>
                        <a14:foregroundMark x1="29241" y1="16690" x2="45793" y2="7510"/>
                        <a14:foregroundMark x1="45793" y1="7510" x2="71310" y2="10570"/>
                        <a14:foregroundMark x1="71310" y1="10570" x2="91724" y2="42142"/>
                        <a14:foregroundMark x1="91724" y1="42142" x2="87310" y2="67594"/>
                        <a14:foregroundMark x1="87310" y1="67594" x2="77103" y2="81919"/>
                        <a14:foregroundMark x1="77103" y1="81919" x2="64414" y2="91655"/>
                        <a14:foregroundMark x1="64414" y1="91655" x2="48276" y2="94019"/>
                        <a14:foregroundMark x1="48276" y1="94019" x2="36828" y2="88734"/>
                        <a14:foregroundMark x1="36828" y1="88734" x2="22897" y2="75939"/>
                        <a14:foregroundMark x1="22897" y1="75939" x2="21517" y2="50348"/>
                        <a14:foregroundMark x1="21517" y1="50348" x2="48414" y2="24896"/>
                        <a14:foregroundMark x1="48414" y1="24896" x2="76552" y2="37969"/>
                        <a14:foregroundMark x1="76552" y1="37969" x2="73931" y2="68567"/>
                        <a14:foregroundMark x1="73931" y1="68567" x2="46897" y2="59666"/>
                        <a14:foregroundMark x1="46897" y1="59666" x2="37103" y2="79694"/>
                        <a14:foregroundMark x1="37103" y1="79694" x2="58897" y2="77469"/>
                        <a14:foregroundMark x1="58897" y1="77469" x2="74483" y2="79555"/>
                        <a14:foregroundMark x1="74483" y1="79555" x2="65103" y2="90125"/>
                        <a14:foregroundMark x1="65103" y1="90125" x2="53379" y2="87483"/>
                        <a14:foregroundMark x1="53379" y1="87483" x2="38207" y2="89291"/>
                        <a14:foregroundMark x1="38207" y1="89291" x2="27172" y2="83588"/>
                        <a14:foregroundMark x1="27172" y1="83588" x2="11724" y2="65786"/>
                        <a14:foregroundMark x1="11724" y1="65786" x2="10621" y2="42003"/>
                        <a14:foregroundMark x1="10621" y1="42003" x2="24828" y2="18915"/>
                        <a14:foregroundMark x1="24828" y1="18915" x2="45103" y2="2921"/>
                        <a14:foregroundMark x1="45103" y1="2921" x2="92690" y2="34631"/>
                        <a14:foregroundMark x1="92690" y1="34631" x2="98207" y2="45480"/>
                        <a14:foregroundMark x1="98207" y1="45480" x2="92690" y2="55494"/>
                        <a14:foregroundMark x1="92690" y1="55494" x2="68690" y2="52851"/>
                        <a14:foregroundMark x1="68690" y1="52851" x2="52138" y2="42698"/>
                        <a14:foregroundMark x1="52138" y1="42698" x2="41241" y2="27955"/>
                        <a14:foregroundMark x1="41241" y1="27955" x2="55586" y2="31015"/>
                        <a14:foregroundMark x1="55586" y1="31015" x2="55586" y2="31293"/>
                        <a14:foregroundMark x1="31034" y1="14047" x2="9103" y2="33797"/>
                        <a14:foregroundMark x1="9103" y1="33797" x2="8276" y2="35049"/>
                        <a14:foregroundMark x1="7586" y1="46314" x2="14069" y2="75382"/>
                        <a14:foregroundMark x1="14069" y1="75382" x2="24138" y2="85118"/>
                        <a14:foregroundMark x1="24138" y1="85118" x2="37517" y2="92490"/>
                        <a14:foregroundMark x1="37517" y1="92490" x2="54345" y2="92629"/>
                        <a14:foregroundMark x1="54345" y1="92629" x2="86483" y2="79138"/>
                        <a14:foregroundMark x1="86483" y1="79138" x2="93379" y2="61196"/>
                        <a14:foregroundMark x1="44000" y1="18637" x2="50621" y2="65786"/>
                        <a14:foregroundMark x1="61379" y1="21697" x2="48276" y2="17385"/>
                        <a14:foregroundMark x1="48276" y1="17385" x2="46897" y2="18081"/>
                        <a14:foregroundMark x1="32276" y1="10709" x2="16552" y2="24200"/>
                        <a14:foregroundMark x1="46897" y1="3060" x2="71310" y2="10431"/>
                        <a14:foregroundMark x1="71310" y1="10431" x2="87172" y2="25452"/>
                        <a14:foregroundMark x1="5793" y1="39638" x2="10207" y2="70097"/>
                        <a14:foregroundMark x1="10207" y1="70097" x2="10069" y2="72740"/>
                        <a14:foregroundMark x1="96966" y1="45758" x2="96966" y2="45758"/>
                      </a14:backgroundRemoval>
                    </a14:imgEffect>
                  </a14:imgLayer>
                </a14:imgProps>
              </a:ext>
              <a:ext uri="{28A0092B-C50C-407E-A947-70E740481C1C}">
                <a14:useLocalDpi xmlns:a14="http://schemas.microsoft.com/office/drawing/2010/main" val="0"/>
              </a:ext>
            </a:extLst>
          </a:blip>
          <a:stretch>
            <a:fillRect/>
          </a:stretch>
        </p:blipFill>
        <p:spPr>
          <a:xfrm>
            <a:off x="7988404" y="5902837"/>
            <a:ext cx="1098332" cy="1089242"/>
          </a:xfrm>
          <a:prstGeom prst="rect">
            <a:avLst/>
          </a:prstGeom>
          <a:effectLst>
            <a:softEdge rad="50800"/>
          </a:effectLst>
        </p:spPr>
      </p:pic>
      <p:pic>
        <p:nvPicPr>
          <p:cNvPr id="10" name="図 9" descr="ボックス, 時計, 部屋 が含まれている画像&#10;&#10;自動的に生成された説明">
            <a:extLst>
              <a:ext uri="{FF2B5EF4-FFF2-40B4-BE49-F238E27FC236}">
                <a16:creationId xmlns:a16="http://schemas.microsoft.com/office/drawing/2014/main" id="{D4EC9E91-2958-CD7C-ECE2-E205407DD3B7}"/>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5175" b="97343" l="3249" r="96893">
                        <a14:foregroundMark x1="34463" y1="15804" x2="54520" y2="14965"/>
                        <a14:foregroundMark x1="54520" y1="14965" x2="87571" y2="27972"/>
                        <a14:foregroundMark x1="87571" y1="27972" x2="97316" y2="49790"/>
                        <a14:foregroundMark x1="97316" y1="49790" x2="94774" y2="64755"/>
                        <a14:foregroundMark x1="94774" y1="64755" x2="73023" y2="88531"/>
                        <a14:foregroundMark x1="73023" y1="88531" x2="63136" y2="94126"/>
                        <a14:foregroundMark x1="63136" y1="94126" x2="47599" y2="97902"/>
                        <a14:foregroundMark x1="47599" y1="97902" x2="33192" y2="94406"/>
                        <a14:foregroundMark x1="33192" y1="94406" x2="12994" y2="77902"/>
                        <a14:foregroundMark x1="12994" y1="77902" x2="6921" y2="70350"/>
                        <a14:foregroundMark x1="6921" y1="70350" x2="3814" y2="62517"/>
                        <a14:foregroundMark x1="3814" y1="62517" x2="12147" y2="26014"/>
                        <a14:foregroundMark x1="12147" y1="26014" x2="32768" y2="6154"/>
                        <a14:foregroundMark x1="32768" y1="6154" x2="40254" y2="4755"/>
                        <a14:foregroundMark x1="40254" y1="4755" x2="52260" y2="5734"/>
                        <a14:foregroundMark x1="52260" y1="5734" x2="64548" y2="10350"/>
                        <a14:foregroundMark x1="64548" y1="10350" x2="65960" y2="17902"/>
                        <a14:foregroundMark x1="65960" y1="17902" x2="51695" y2="39720"/>
                        <a14:foregroundMark x1="51695" y1="39720" x2="26271" y2="43077"/>
                        <a14:foregroundMark x1="26271" y1="43077" x2="33475" y2="26294"/>
                        <a14:foregroundMark x1="33475" y1="26294" x2="67655" y2="29231"/>
                        <a14:foregroundMark x1="67655" y1="29231" x2="86299" y2="42937"/>
                        <a14:foregroundMark x1="86299" y1="42937" x2="81921" y2="69790"/>
                        <a14:foregroundMark x1="81921" y1="69790" x2="40395" y2="89231"/>
                        <a14:foregroundMark x1="40395" y1="89231" x2="27119" y2="84196"/>
                        <a14:foregroundMark x1="27119" y1="84196" x2="17797" y2="67972"/>
                        <a14:foregroundMark x1="17797" y1="67972" x2="13983" y2="53007"/>
                        <a14:foregroundMark x1="13983" y1="53007" x2="22175" y2="41958"/>
                        <a14:foregroundMark x1="22175" y1="41958" x2="53249" y2="35245"/>
                        <a14:foregroundMark x1="53249" y1="35245" x2="61864" y2="39860"/>
                        <a14:foregroundMark x1="61864" y1="39860" x2="56638" y2="51888"/>
                        <a14:foregroundMark x1="56638" y1="51888" x2="30932" y2="60420"/>
                        <a14:foregroundMark x1="30932" y1="60420" x2="19915" y2="58462"/>
                        <a14:foregroundMark x1="19915" y1="58462" x2="9887" y2="64476"/>
                        <a14:foregroundMark x1="9887" y1="64476" x2="7768" y2="72168"/>
                        <a14:foregroundMark x1="7768" y1="72168" x2="16808" y2="80420"/>
                        <a14:foregroundMark x1="16808" y1="80420" x2="24859" y2="81818"/>
                        <a14:foregroundMark x1="24859" y1="81818" x2="32062" y2="81538"/>
                        <a14:foregroundMark x1="32062" y1="81538" x2="55791" y2="70350"/>
                        <a14:foregroundMark x1="55791" y1="70350" x2="60452" y2="68951"/>
                        <a14:foregroundMark x1="23023" y1="26294" x2="50282" y2="22937"/>
                        <a14:foregroundMark x1="50282" y1="22937" x2="56073" y2="23636"/>
                        <a14:foregroundMark x1="50989" y1="9650" x2="30085" y2="21538"/>
                        <a14:foregroundMark x1="30085" y1="21538" x2="29944" y2="21678"/>
                        <a14:foregroundMark x1="31780" y1="14406" x2="48588" y2="22657"/>
                        <a14:foregroundMark x1="80367" y1="17762" x2="91525" y2="38601"/>
                        <a14:foregroundMark x1="89972" y1="34545" x2="96610" y2="55524"/>
                        <a14:foregroundMark x1="95763" y1="64196" x2="78531" y2="87832"/>
                        <a14:foregroundMark x1="78531" y1="87832" x2="59887" y2="93706"/>
                        <a14:foregroundMark x1="59887" y1="93706" x2="31215" y2="91189"/>
                        <a14:foregroundMark x1="31215" y1="91189" x2="10169" y2="77622"/>
                        <a14:foregroundMark x1="3814" y1="57343" x2="20763" y2="16783"/>
                        <a14:foregroundMark x1="20763" y1="16783" x2="26836" y2="10490"/>
                        <a14:foregroundMark x1="26836" y1="10490" x2="35028" y2="6434"/>
                        <a14:foregroundMark x1="35028" y1="6434" x2="51412" y2="4895"/>
                        <a14:foregroundMark x1="51412" y1="4895" x2="89831" y2="25175"/>
                        <a14:foregroundMark x1="89831" y1="25175" x2="95763" y2="35664"/>
                        <a14:foregroundMark x1="95763" y1="35664" x2="96893" y2="40839"/>
                        <a14:foregroundMark x1="20339" y1="15105" x2="7345" y2="32587"/>
                        <a14:foregroundMark x1="7345" y1="32587" x2="3249" y2="47133"/>
                        <a14:foregroundMark x1="3249" y1="47133" x2="3249" y2="52867"/>
                        <a14:foregroundMark x1="45480" y1="5175" x2="69350" y2="10350"/>
                        <a14:foregroundMark x1="69350" y1="10350" x2="87571" y2="19860"/>
                        <a14:foregroundMark x1="95763" y1="66573" x2="81638" y2="88112"/>
                        <a14:foregroundMark x1="81638" y1="88112" x2="55650" y2="99021"/>
                        <a14:foregroundMark x1="55650" y1="99021" x2="42232" y2="97343"/>
                        <a14:foregroundMark x1="42232" y1="97343" x2="39266" y2="95804"/>
                      </a14:backgroundRemoval>
                    </a14:imgEffect>
                  </a14:imgLayer>
                </a14:imgProps>
              </a:ext>
              <a:ext uri="{28A0092B-C50C-407E-A947-70E740481C1C}">
                <a14:useLocalDpi xmlns:a14="http://schemas.microsoft.com/office/drawing/2010/main" val="0"/>
              </a:ext>
            </a:extLst>
          </a:blip>
          <a:stretch>
            <a:fillRect/>
          </a:stretch>
        </p:blipFill>
        <p:spPr>
          <a:xfrm>
            <a:off x="7323914" y="245210"/>
            <a:ext cx="1443508" cy="1457780"/>
          </a:xfrm>
          <a:prstGeom prst="rect">
            <a:avLst/>
          </a:prstGeom>
          <a:effectLst>
            <a:softEdge rad="50800"/>
          </a:effectLst>
        </p:spPr>
      </p:pic>
      <p:sp>
        <p:nvSpPr>
          <p:cNvPr id="8" name="正方形/長方形 7">
            <a:extLst>
              <a:ext uri="{FF2B5EF4-FFF2-40B4-BE49-F238E27FC236}">
                <a16:creationId xmlns:a16="http://schemas.microsoft.com/office/drawing/2014/main" id="{465F5BAC-7AEB-9430-940C-9B0C57B7DD6D}"/>
              </a:ext>
            </a:extLst>
          </p:cNvPr>
          <p:cNvSpPr/>
          <p:nvPr/>
        </p:nvSpPr>
        <p:spPr>
          <a:xfrm>
            <a:off x="307770" y="2837996"/>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しょうがい</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A6BE0D2-684C-DA37-B4E0-9BF45EAD68A7}"/>
              </a:ext>
            </a:extLst>
          </p:cNvPr>
          <p:cNvSpPr/>
          <p:nvPr/>
        </p:nvSpPr>
        <p:spPr>
          <a:xfrm>
            <a:off x="1822139" y="2837996"/>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ひと</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9E063961-8814-BB1E-F079-524CD18DA67B}"/>
              </a:ext>
            </a:extLst>
          </p:cNvPr>
          <p:cNvSpPr/>
          <p:nvPr/>
        </p:nvSpPr>
        <p:spPr>
          <a:xfrm>
            <a:off x="3047774" y="2845697"/>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はいりょ</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5567BE61-A0FB-2DFC-B86C-41DABD78574E}"/>
              </a:ext>
            </a:extLst>
          </p:cNvPr>
          <p:cNvSpPr/>
          <p:nvPr/>
        </p:nvSpPr>
        <p:spPr>
          <a:xfrm>
            <a:off x="4957242" y="2816440"/>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はいりょ</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2B040101-3CAA-EDD1-12FD-D840CC5E4A7F}"/>
              </a:ext>
            </a:extLst>
          </p:cNvPr>
          <p:cNvSpPr/>
          <p:nvPr/>
        </p:nvSpPr>
        <p:spPr>
          <a:xfrm>
            <a:off x="4100366" y="2828800"/>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ごう　り　てき</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E5DC885-9E12-22DB-5910-3C5811FD9037}"/>
              </a:ext>
            </a:extLst>
          </p:cNvPr>
          <p:cNvSpPr/>
          <p:nvPr/>
        </p:nvSpPr>
        <p:spPr>
          <a:xfrm>
            <a:off x="6500872" y="2828800"/>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はいりょ</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B39F8D0D-9546-0C30-646C-9F63E8DE4709}"/>
              </a:ext>
            </a:extLst>
          </p:cNvPr>
          <p:cNvSpPr/>
          <p:nvPr/>
        </p:nvSpPr>
        <p:spPr>
          <a:xfrm>
            <a:off x="7365550" y="2837929"/>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もと</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31DA5670-A1E0-BF85-6C90-A3DD05899E70}"/>
              </a:ext>
            </a:extLst>
          </p:cNvPr>
          <p:cNvSpPr/>
          <p:nvPr/>
        </p:nvSpPr>
        <p:spPr>
          <a:xfrm>
            <a:off x="148965" y="3478893"/>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ひと</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E7198E31-05DE-7F2E-E267-7BB96464DC99}"/>
              </a:ext>
            </a:extLst>
          </p:cNvPr>
          <p:cNvSpPr/>
          <p:nvPr/>
        </p:nvSpPr>
        <p:spPr>
          <a:xfrm>
            <a:off x="1040683" y="3478893"/>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しょうがい</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9FB3CAEE-57E7-0A3F-84AA-47B6DFC8CE9E}"/>
              </a:ext>
            </a:extLst>
          </p:cNvPr>
          <p:cNvSpPr/>
          <p:nvPr/>
        </p:nvSpPr>
        <p:spPr>
          <a:xfrm>
            <a:off x="2127204" y="3478893"/>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とくせい</a:t>
            </a:r>
          </a:p>
        </p:txBody>
      </p:sp>
      <p:sp>
        <p:nvSpPr>
          <p:cNvPr id="22" name="正方形/長方形 21">
            <a:extLst>
              <a:ext uri="{FF2B5EF4-FFF2-40B4-BE49-F238E27FC236}">
                <a16:creationId xmlns:a16="http://schemas.microsoft.com/office/drawing/2014/main" id="{23AA5621-F9C6-A3E2-F611-9DD6903CBC79}"/>
              </a:ext>
            </a:extLst>
          </p:cNvPr>
          <p:cNvSpPr/>
          <p:nvPr/>
        </p:nvSpPr>
        <p:spPr>
          <a:xfrm>
            <a:off x="4178705" y="3478893"/>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ばめん</a:t>
            </a:r>
          </a:p>
        </p:txBody>
      </p:sp>
      <p:sp>
        <p:nvSpPr>
          <p:cNvPr id="25" name="正方形/長方形 24">
            <a:extLst>
              <a:ext uri="{FF2B5EF4-FFF2-40B4-BE49-F238E27FC236}">
                <a16:creationId xmlns:a16="http://schemas.microsoft.com/office/drawing/2014/main" id="{18F475B7-DC31-F897-0BBF-6E8B627B5789}"/>
              </a:ext>
            </a:extLst>
          </p:cNvPr>
          <p:cNvSpPr/>
          <p:nvPr/>
        </p:nvSpPr>
        <p:spPr>
          <a:xfrm>
            <a:off x="5210404" y="3493784"/>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じょうきょう</a:t>
            </a:r>
          </a:p>
        </p:txBody>
      </p:sp>
      <p:sp>
        <p:nvSpPr>
          <p:cNvPr id="28" name="正方形/長方形 27">
            <a:extLst>
              <a:ext uri="{FF2B5EF4-FFF2-40B4-BE49-F238E27FC236}">
                <a16:creationId xmlns:a16="http://schemas.microsoft.com/office/drawing/2014/main" id="{78897433-C52D-452C-8E67-16383C316C57}"/>
              </a:ext>
            </a:extLst>
          </p:cNvPr>
          <p:cNvSpPr/>
          <p:nvPr/>
        </p:nvSpPr>
        <p:spPr>
          <a:xfrm>
            <a:off x="7287640" y="3461529"/>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こと</a:t>
            </a:r>
          </a:p>
        </p:txBody>
      </p:sp>
      <p:sp>
        <p:nvSpPr>
          <p:cNvPr id="29" name="正方形/長方形 28">
            <a:extLst>
              <a:ext uri="{FF2B5EF4-FFF2-40B4-BE49-F238E27FC236}">
                <a16:creationId xmlns:a16="http://schemas.microsoft.com/office/drawing/2014/main" id="{AD374627-82E5-530F-3B0B-6FA410BEA9A2}"/>
              </a:ext>
            </a:extLst>
          </p:cNvPr>
          <p:cNvSpPr/>
          <p:nvPr/>
        </p:nvSpPr>
        <p:spPr>
          <a:xfrm>
            <a:off x="1646672" y="4738113"/>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はいりょ</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7E834B5F-5161-82A7-9D16-41FA0AEBA2A2}"/>
              </a:ext>
            </a:extLst>
          </p:cNvPr>
          <p:cNvSpPr/>
          <p:nvPr/>
        </p:nvSpPr>
        <p:spPr>
          <a:xfrm>
            <a:off x="2985573" y="4776237"/>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ないよう</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BEA8D9A9-0083-DDB9-8F4E-7D2F1F72F809}"/>
              </a:ext>
            </a:extLst>
          </p:cNvPr>
          <p:cNvSpPr/>
          <p:nvPr/>
        </p:nvSpPr>
        <p:spPr>
          <a:xfrm>
            <a:off x="4280842" y="4760277"/>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しょうがい</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B3BBB29F-161E-6F05-78CD-1E078FDEEEB3}"/>
              </a:ext>
            </a:extLst>
          </p:cNvPr>
          <p:cNvSpPr/>
          <p:nvPr/>
        </p:nvSpPr>
        <p:spPr>
          <a:xfrm>
            <a:off x="5380442" y="4775168"/>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とくせい</a:t>
            </a:r>
          </a:p>
        </p:txBody>
      </p:sp>
      <p:sp>
        <p:nvSpPr>
          <p:cNvPr id="34" name="正方形/長方形 33">
            <a:extLst>
              <a:ext uri="{FF2B5EF4-FFF2-40B4-BE49-F238E27FC236}">
                <a16:creationId xmlns:a16="http://schemas.microsoft.com/office/drawing/2014/main" id="{B918D883-1B0D-F186-F587-6FCCC328CDA0}"/>
              </a:ext>
            </a:extLst>
          </p:cNvPr>
          <p:cNvSpPr/>
          <p:nvPr/>
        </p:nvSpPr>
        <p:spPr>
          <a:xfrm>
            <a:off x="6375300" y="4753004"/>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こうりょ</a:t>
            </a:r>
          </a:p>
        </p:txBody>
      </p:sp>
      <p:sp>
        <p:nvSpPr>
          <p:cNvPr id="35" name="正方形/長方形 34">
            <a:extLst>
              <a:ext uri="{FF2B5EF4-FFF2-40B4-BE49-F238E27FC236}">
                <a16:creationId xmlns:a16="http://schemas.microsoft.com/office/drawing/2014/main" id="{8AF134BD-6896-AAD1-0772-06C173C433BE}"/>
              </a:ext>
            </a:extLst>
          </p:cNvPr>
          <p:cNvSpPr/>
          <p:nvPr/>
        </p:nvSpPr>
        <p:spPr>
          <a:xfrm>
            <a:off x="7526796" y="4757705"/>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ysClr val="windowText" lastClr="000000"/>
                </a:solidFill>
                <a:latin typeface="メイリオ" panose="020B0604030504040204" pitchFamily="50" charset="-128"/>
                <a:ea typeface="メイリオ" panose="020B0604030504040204" pitchFamily="50" charset="-128"/>
              </a:rPr>
              <a:t>うえ</a:t>
            </a:r>
            <a:endParaRPr kumimoji="1" lang="ja-JP" altLang="en-US" sz="1000" b="1" dirty="0">
              <a:solidFill>
                <a:sysClr val="windowText" lastClr="000000"/>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2A0007AE-9D2B-C9A8-CCFB-513431A90382}"/>
              </a:ext>
            </a:extLst>
          </p:cNvPr>
          <p:cNvSpPr/>
          <p:nvPr/>
        </p:nvSpPr>
        <p:spPr>
          <a:xfrm>
            <a:off x="1815531" y="5353132"/>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ばめん</a:t>
            </a:r>
          </a:p>
        </p:txBody>
      </p:sp>
      <p:sp>
        <p:nvSpPr>
          <p:cNvPr id="37" name="正方形/長方形 36">
            <a:extLst>
              <a:ext uri="{FF2B5EF4-FFF2-40B4-BE49-F238E27FC236}">
                <a16:creationId xmlns:a16="http://schemas.microsoft.com/office/drawing/2014/main" id="{3B864D10-5907-83D9-137A-29953788E0DC}"/>
              </a:ext>
            </a:extLst>
          </p:cNvPr>
          <p:cNvSpPr/>
          <p:nvPr/>
        </p:nvSpPr>
        <p:spPr>
          <a:xfrm>
            <a:off x="2847230" y="5368023"/>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じょうきょう</a:t>
            </a:r>
          </a:p>
        </p:txBody>
      </p:sp>
      <p:sp>
        <p:nvSpPr>
          <p:cNvPr id="38" name="正方形/長方形 37">
            <a:extLst>
              <a:ext uri="{FF2B5EF4-FFF2-40B4-BE49-F238E27FC236}">
                <a16:creationId xmlns:a16="http://schemas.microsoft.com/office/drawing/2014/main" id="{838B45CE-2432-CC89-6C51-019E620A4CBD}"/>
              </a:ext>
            </a:extLst>
          </p:cNvPr>
          <p:cNvSpPr/>
          <p:nvPr/>
        </p:nvSpPr>
        <p:spPr>
          <a:xfrm>
            <a:off x="4426062" y="5368023"/>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けんとう</a:t>
            </a:r>
          </a:p>
        </p:txBody>
      </p:sp>
      <p:sp>
        <p:nvSpPr>
          <p:cNvPr id="39" name="正方形/長方形 38">
            <a:extLst>
              <a:ext uri="{FF2B5EF4-FFF2-40B4-BE49-F238E27FC236}">
                <a16:creationId xmlns:a16="http://schemas.microsoft.com/office/drawing/2014/main" id="{60E30E27-313E-0277-1CBC-4D725CAA6504}"/>
              </a:ext>
            </a:extLst>
          </p:cNvPr>
          <p:cNvSpPr/>
          <p:nvPr/>
        </p:nvSpPr>
        <p:spPr>
          <a:xfrm>
            <a:off x="6748109" y="5401577"/>
            <a:ext cx="1367667" cy="372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メイリオ" panose="020B0604030504040204" pitchFamily="50" charset="-128"/>
                <a:ea typeface="メイリオ" panose="020B0604030504040204" pitchFamily="50" charset="-128"/>
              </a:rPr>
              <a:t>だいじ</a:t>
            </a:r>
          </a:p>
        </p:txBody>
      </p:sp>
      <p:pic>
        <p:nvPicPr>
          <p:cNvPr id="14" name="４ページ（修正後）">
            <a:hlinkClick r:id="" action="ppaction://media"/>
            <a:extLst>
              <a:ext uri="{FF2B5EF4-FFF2-40B4-BE49-F238E27FC236}">
                <a16:creationId xmlns:a16="http://schemas.microsoft.com/office/drawing/2014/main" id="{29A472E5-7EA7-7B34-8C69-DC1013234C0E}"/>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267200" y="29837"/>
            <a:ext cx="609600" cy="609600"/>
          </a:xfrm>
          <a:prstGeom prst="rect">
            <a:avLst/>
          </a:prstGeom>
        </p:spPr>
      </p:pic>
    </p:spTree>
    <p:extLst>
      <p:ext uri="{BB962C8B-B14F-4D97-AF65-F5344CB8AC3E}">
        <p14:creationId xmlns:p14="http://schemas.microsoft.com/office/powerpoint/2010/main" val="2897604890"/>
      </p:ext>
    </p:extLst>
  </p:cSld>
  <p:clrMapOvr>
    <a:masterClrMapping/>
  </p:clrMapOvr>
  <mc:AlternateContent xmlns:mc="http://schemas.openxmlformats.org/markup-compatibility/2006" xmlns:p14="http://schemas.microsoft.com/office/powerpoint/2010/main">
    <mc:Choice Requires="p14">
      <p:transition spd="slow" p14:dur="2000" advTm="24661">
        <p:sndAc>
          <p:stSnd>
            <p:snd r:embed="rId5" name="click.wav"/>
          </p:stSnd>
        </p:sndAc>
      </p:transition>
    </mc:Choice>
    <mc:Fallback xmlns="">
      <p:transition spd="slow" advTm="24661">
        <p:sndAc>
          <p:stSnd>
            <p:snd r:embed="rId1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4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extLst>
    <p:ext uri="{E180D4A7-C9FB-4DFB-919C-405C955672EB}">
      <p14:showEvtLst xmlns:p14="http://schemas.microsoft.com/office/powerpoint/2010/main">
        <p14:playEvt time="17" objId="14"/>
        <p14:stopEvt time="23582" objId="14"/>
      </p14:showEvt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31455</TotalTime>
  <Words>379</Words>
  <Application>Microsoft Office PowerPoint</Application>
  <PresentationFormat>画面に合わせる (4:3)</PresentationFormat>
  <Paragraphs>99</Paragraphs>
  <Slides>4</Slides>
  <Notes>4</Notes>
  <HiddenSlides>0</HiddenSlides>
  <MMClips>4</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ＭＳ Ｐゴシック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沖縄県</dc:creator>
  <cp:lastModifiedBy>又吉　太一朗</cp:lastModifiedBy>
  <cp:revision>707</cp:revision>
  <cp:lastPrinted>2025-07-08T06:15:36Z</cp:lastPrinted>
  <dcterms:modified xsi:type="dcterms:W3CDTF">2025-11-28T05:45:43Z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1033-11.2.0.9396</vt:lpwstr>
  </property>
</Properties>
</file>