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46" saveSubsetFonts="1">
  <p:sldMasterIdLst>
    <p:sldMasterId id="2147483691" r:id="rId4"/>
    <p:sldMasterId id="2147483712" r:id="rId5"/>
  </p:sldMasterIdLst>
  <p:notesMasterIdLst>
    <p:notesMasterId r:id="rId17"/>
  </p:notesMasterIdLst>
  <p:handoutMasterIdLst>
    <p:handoutMasterId r:id="rId18"/>
  </p:handoutMasterIdLst>
  <p:sldIdLst>
    <p:sldId id="460" r:id="rId6"/>
    <p:sldId id="495" r:id="rId7"/>
    <p:sldId id="473" r:id="rId8"/>
    <p:sldId id="474" r:id="rId9"/>
    <p:sldId id="461" r:id="rId10"/>
    <p:sldId id="475" r:id="rId11"/>
    <p:sldId id="469" r:id="rId12"/>
    <p:sldId id="462" r:id="rId13"/>
    <p:sldId id="470" r:id="rId14"/>
    <p:sldId id="477" r:id="rId15"/>
    <p:sldId id="463" r:id="rId16"/>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石黒　秀典" initials="石黒　秀典" lastIdx="5" clrIdx="0">
    <p:extLst>
      <p:ext uri="{19B8F6BF-5375-455C-9EA6-DF929625EA0E}">
        <p15:presenceInfo xmlns:p15="http://schemas.microsoft.com/office/powerpoint/2012/main" userId="S::isgr-hdnr@janus.co.jp::bd750e3e-de2f-459e-a852-2767aa2a38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CCFFFF"/>
    <a:srgbClr val="F7FFAB"/>
    <a:srgbClr val="66FFFF"/>
    <a:srgbClr val="3333FF"/>
    <a:srgbClr val="CC6600"/>
    <a:srgbClr val="993300"/>
    <a:srgbClr val="0000FF"/>
    <a:srgbClr val="B3C7EA"/>
    <a:srgbClr val="2540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A70D11-C308-4920-B7F1-6D990C2C0C4F}" v="9" dt="2025-04-20T12:07:24.442"/>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25E5076-3810-47DD-B79F-674D7AD40C01}" styleName="濃色スタイル 1 - アクセント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8034E78-7F5D-4C2E-B375-FC64B27BC917}" styleName="スタイル (濃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27" autoAdjust="0"/>
    <p:restoredTop sz="68727" autoAdjust="0"/>
  </p:normalViewPr>
  <p:slideViewPr>
    <p:cSldViewPr>
      <p:cViewPr varScale="1">
        <p:scale>
          <a:sx n="76" d="100"/>
          <a:sy n="76" d="100"/>
        </p:scale>
        <p:origin x="2226" y="78"/>
      </p:cViewPr>
      <p:guideLst>
        <p:guide orient="horz" pos="2160"/>
        <p:guide pos="2880"/>
      </p:guideLst>
    </p:cSldViewPr>
  </p:slideViewPr>
  <p:notesTextViewPr>
    <p:cViewPr>
      <p:scale>
        <a:sx n="75" d="100"/>
        <a:sy n="75" d="100"/>
      </p:scale>
      <p:origin x="0" y="0"/>
    </p:cViewPr>
  </p:notesTextViewPr>
  <p:sorterViewPr>
    <p:cViewPr>
      <p:scale>
        <a:sx n="100" d="100"/>
        <a:sy n="100" d="100"/>
      </p:scale>
      <p:origin x="0" y="-2484"/>
    </p:cViewPr>
  </p:sorterViewPr>
  <p:notesViewPr>
    <p:cSldViewPr>
      <p:cViewPr>
        <p:scale>
          <a:sx n="150" d="100"/>
          <a:sy n="150" d="100"/>
        </p:scale>
        <p:origin x="2496" y="30"/>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石川 賀子" userId="a5538c19-8aea-40e2-8203-39201e654a5e" providerId="ADAL" clId="{67C5626B-BA5E-4AF4-A670-068DB4C8B4A5}"/>
    <pc:docChg chg="undo custSel addSld modSld sldOrd">
      <pc:chgData name="石川 賀子" userId="a5538c19-8aea-40e2-8203-39201e654a5e" providerId="ADAL" clId="{67C5626B-BA5E-4AF4-A670-068DB4C8B4A5}" dt="2023-11-27T09:25:22.630" v="947" actId="115"/>
      <pc:docMkLst>
        <pc:docMk/>
      </pc:docMkLst>
      <pc:sldChg chg="addSp modSp mod">
        <pc:chgData name="石川 賀子" userId="a5538c19-8aea-40e2-8203-39201e654a5e" providerId="ADAL" clId="{67C5626B-BA5E-4AF4-A670-068DB4C8B4A5}" dt="2023-11-27T08:16:10.414" v="95" actId="403"/>
        <pc:sldMkLst>
          <pc:docMk/>
          <pc:sldMk cId="4078244823" sldId="384"/>
        </pc:sldMkLst>
      </pc:sldChg>
      <pc:sldChg chg="addSp delSp modSp mod">
        <pc:chgData name="石川 賀子" userId="a5538c19-8aea-40e2-8203-39201e654a5e" providerId="ADAL" clId="{67C5626B-BA5E-4AF4-A670-068DB4C8B4A5}" dt="2023-11-27T08:14:13.781" v="92" actId="115"/>
        <pc:sldMkLst>
          <pc:docMk/>
          <pc:sldMk cId="2047094816" sldId="387"/>
        </pc:sldMkLst>
      </pc:sldChg>
      <pc:sldChg chg="addSp modSp mod">
        <pc:chgData name="石川 賀子" userId="a5538c19-8aea-40e2-8203-39201e654a5e" providerId="ADAL" clId="{67C5626B-BA5E-4AF4-A670-068DB4C8B4A5}" dt="2023-11-27T08:58:34.892" v="516" actId="1582"/>
        <pc:sldMkLst>
          <pc:docMk/>
          <pc:sldMk cId="2049786590" sldId="389"/>
        </pc:sldMkLst>
      </pc:sldChg>
      <pc:sldChg chg="addSp modSp new mod">
        <pc:chgData name="石川 賀子" userId="a5538c19-8aea-40e2-8203-39201e654a5e" providerId="ADAL" clId="{67C5626B-BA5E-4AF4-A670-068DB4C8B4A5}" dt="2023-11-27T09:05:50.748" v="630" actId="115"/>
        <pc:sldMkLst>
          <pc:docMk/>
          <pc:sldMk cId="1279781593" sldId="390"/>
        </pc:sldMkLst>
      </pc:sldChg>
      <pc:sldChg chg="addSp delSp modSp new mod ord">
        <pc:chgData name="石川 賀子" userId="a5538c19-8aea-40e2-8203-39201e654a5e" providerId="ADAL" clId="{67C5626B-BA5E-4AF4-A670-068DB4C8B4A5}" dt="2023-11-27T09:25:22.630" v="947" actId="115"/>
        <pc:sldMkLst>
          <pc:docMk/>
          <pc:sldMk cId="38711686" sldId="391"/>
        </pc:sldMkLst>
      </pc:sldChg>
    </pc:docChg>
  </pc:docChgLst>
  <pc:docChgLst>
    <pc:chgData name="Daisuke NOGAMI" userId="bdb258cd-ed9f-41e3-b12f-b2e206fc58c6" providerId="ADAL" clId="{CB900E63-C7D3-4B81-8F7B-9631C3BB6F4A}"/>
    <pc:docChg chg="addSld modSld">
      <pc:chgData name="Daisuke NOGAMI" userId="bdb258cd-ed9f-41e3-b12f-b2e206fc58c6" providerId="ADAL" clId="{CB900E63-C7D3-4B81-8F7B-9631C3BB6F4A}" dt="2025-04-03T00:50:14.457" v="6" actId="14100"/>
      <pc:docMkLst>
        <pc:docMk/>
      </pc:docMkLst>
      <pc:sldChg chg="add">
        <pc:chgData name="Daisuke NOGAMI" userId="bdb258cd-ed9f-41e3-b12f-b2e206fc58c6" providerId="ADAL" clId="{CB900E63-C7D3-4B81-8F7B-9631C3BB6F4A}" dt="2025-04-03T00:41:47.431" v="1"/>
        <pc:sldMkLst>
          <pc:docMk/>
          <pc:sldMk cId="205810753" sldId="445"/>
        </pc:sldMkLst>
      </pc:sldChg>
      <pc:sldChg chg="add">
        <pc:chgData name="Daisuke NOGAMI" userId="bdb258cd-ed9f-41e3-b12f-b2e206fc58c6" providerId="ADAL" clId="{CB900E63-C7D3-4B81-8F7B-9631C3BB6F4A}" dt="2025-04-03T00:41:47.431" v="1"/>
        <pc:sldMkLst>
          <pc:docMk/>
          <pc:sldMk cId="2183903256" sldId="446"/>
        </pc:sldMkLst>
      </pc:sldChg>
      <pc:sldChg chg="add">
        <pc:chgData name="Daisuke NOGAMI" userId="bdb258cd-ed9f-41e3-b12f-b2e206fc58c6" providerId="ADAL" clId="{CB900E63-C7D3-4B81-8F7B-9631C3BB6F4A}" dt="2025-04-03T00:41:47.431" v="1"/>
        <pc:sldMkLst>
          <pc:docMk/>
          <pc:sldMk cId="3405869396" sldId="447"/>
        </pc:sldMkLst>
      </pc:sldChg>
      <pc:sldChg chg="add">
        <pc:chgData name="Daisuke NOGAMI" userId="bdb258cd-ed9f-41e3-b12f-b2e206fc58c6" providerId="ADAL" clId="{CB900E63-C7D3-4B81-8F7B-9631C3BB6F4A}" dt="2025-04-03T00:42:04.465" v="2"/>
        <pc:sldMkLst>
          <pc:docMk/>
          <pc:sldMk cId="2090668347" sldId="450"/>
        </pc:sldMkLst>
      </pc:sldChg>
      <pc:sldChg chg="add">
        <pc:chgData name="Daisuke NOGAMI" userId="bdb258cd-ed9f-41e3-b12f-b2e206fc58c6" providerId="ADAL" clId="{CB900E63-C7D3-4B81-8F7B-9631C3BB6F4A}" dt="2025-04-03T00:42:04.465" v="2"/>
        <pc:sldMkLst>
          <pc:docMk/>
          <pc:sldMk cId="4148041253" sldId="451"/>
        </pc:sldMkLst>
      </pc:sldChg>
      <pc:sldChg chg="add">
        <pc:chgData name="Daisuke NOGAMI" userId="bdb258cd-ed9f-41e3-b12f-b2e206fc58c6" providerId="ADAL" clId="{CB900E63-C7D3-4B81-8F7B-9631C3BB6F4A}" dt="2025-04-03T00:42:21.869" v="3"/>
        <pc:sldMkLst>
          <pc:docMk/>
          <pc:sldMk cId="2217766662" sldId="452"/>
        </pc:sldMkLst>
      </pc:sldChg>
      <pc:sldChg chg="add">
        <pc:chgData name="Daisuke NOGAMI" userId="bdb258cd-ed9f-41e3-b12f-b2e206fc58c6" providerId="ADAL" clId="{CB900E63-C7D3-4B81-8F7B-9631C3BB6F4A}" dt="2025-04-03T00:42:21.869" v="3"/>
        <pc:sldMkLst>
          <pc:docMk/>
          <pc:sldMk cId="2973387230" sldId="453"/>
        </pc:sldMkLst>
      </pc:sldChg>
      <pc:sldChg chg="add">
        <pc:chgData name="Daisuke NOGAMI" userId="bdb258cd-ed9f-41e3-b12f-b2e206fc58c6" providerId="ADAL" clId="{CB900E63-C7D3-4B81-8F7B-9631C3BB6F4A}" dt="2025-04-03T00:46:47.730" v="4"/>
        <pc:sldMkLst>
          <pc:docMk/>
          <pc:sldMk cId="756656917" sldId="454"/>
        </pc:sldMkLst>
      </pc:sldChg>
      <pc:sldChg chg="add">
        <pc:chgData name="Daisuke NOGAMI" userId="bdb258cd-ed9f-41e3-b12f-b2e206fc58c6" providerId="ADAL" clId="{CB900E63-C7D3-4B81-8F7B-9631C3BB6F4A}" dt="2025-04-03T00:47:08.497" v="5"/>
        <pc:sldMkLst>
          <pc:docMk/>
          <pc:sldMk cId="1060513241" sldId="455"/>
        </pc:sldMkLst>
      </pc:sldChg>
      <pc:sldChg chg="add">
        <pc:chgData name="Daisuke NOGAMI" userId="bdb258cd-ed9f-41e3-b12f-b2e206fc58c6" providerId="ADAL" clId="{CB900E63-C7D3-4B81-8F7B-9631C3BB6F4A}" dt="2025-04-03T00:47:08.497" v="5"/>
        <pc:sldMkLst>
          <pc:docMk/>
          <pc:sldMk cId="4123097179" sldId="456"/>
        </pc:sldMkLst>
      </pc:sldChg>
      <pc:sldChg chg="add">
        <pc:chgData name="Daisuke NOGAMI" userId="bdb258cd-ed9f-41e3-b12f-b2e206fc58c6" providerId="ADAL" clId="{CB900E63-C7D3-4B81-8F7B-9631C3BB6F4A}" dt="2025-04-03T00:47:08.497" v="5"/>
        <pc:sldMkLst>
          <pc:docMk/>
          <pc:sldMk cId="1389726066" sldId="460"/>
        </pc:sldMkLst>
      </pc:sldChg>
      <pc:sldChg chg="add">
        <pc:chgData name="Daisuke NOGAMI" userId="bdb258cd-ed9f-41e3-b12f-b2e206fc58c6" providerId="ADAL" clId="{CB900E63-C7D3-4B81-8F7B-9631C3BB6F4A}" dt="2025-04-03T00:47:08.497" v="5"/>
        <pc:sldMkLst>
          <pc:docMk/>
          <pc:sldMk cId="4040966957" sldId="461"/>
        </pc:sldMkLst>
      </pc:sldChg>
      <pc:sldChg chg="add">
        <pc:chgData name="Daisuke NOGAMI" userId="bdb258cd-ed9f-41e3-b12f-b2e206fc58c6" providerId="ADAL" clId="{CB900E63-C7D3-4B81-8F7B-9631C3BB6F4A}" dt="2025-04-03T00:47:08.497" v="5"/>
        <pc:sldMkLst>
          <pc:docMk/>
          <pc:sldMk cId="130532673" sldId="462"/>
        </pc:sldMkLst>
      </pc:sldChg>
      <pc:sldChg chg="add">
        <pc:chgData name="Daisuke NOGAMI" userId="bdb258cd-ed9f-41e3-b12f-b2e206fc58c6" providerId="ADAL" clId="{CB900E63-C7D3-4B81-8F7B-9631C3BB6F4A}" dt="2025-04-03T00:47:08.497" v="5"/>
        <pc:sldMkLst>
          <pc:docMk/>
          <pc:sldMk cId="4028513698" sldId="463"/>
        </pc:sldMkLst>
      </pc:sldChg>
      <pc:sldChg chg="add">
        <pc:chgData name="Daisuke NOGAMI" userId="bdb258cd-ed9f-41e3-b12f-b2e206fc58c6" providerId="ADAL" clId="{CB900E63-C7D3-4B81-8F7B-9631C3BB6F4A}" dt="2025-04-03T00:42:04.465" v="2"/>
        <pc:sldMkLst>
          <pc:docMk/>
          <pc:sldMk cId="734053800" sldId="465"/>
        </pc:sldMkLst>
      </pc:sldChg>
      <pc:sldChg chg="add">
        <pc:chgData name="Daisuke NOGAMI" userId="bdb258cd-ed9f-41e3-b12f-b2e206fc58c6" providerId="ADAL" clId="{CB900E63-C7D3-4B81-8F7B-9631C3BB6F4A}" dt="2025-04-03T00:46:47.730" v="4"/>
        <pc:sldMkLst>
          <pc:docMk/>
          <pc:sldMk cId="759645298" sldId="467"/>
        </pc:sldMkLst>
      </pc:sldChg>
      <pc:sldChg chg="add">
        <pc:chgData name="Daisuke NOGAMI" userId="bdb258cd-ed9f-41e3-b12f-b2e206fc58c6" providerId="ADAL" clId="{CB900E63-C7D3-4B81-8F7B-9631C3BB6F4A}" dt="2025-04-03T00:42:04.465" v="2"/>
        <pc:sldMkLst>
          <pc:docMk/>
          <pc:sldMk cId="3286632601" sldId="468"/>
        </pc:sldMkLst>
      </pc:sldChg>
      <pc:sldChg chg="add">
        <pc:chgData name="Daisuke NOGAMI" userId="bdb258cd-ed9f-41e3-b12f-b2e206fc58c6" providerId="ADAL" clId="{CB900E63-C7D3-4B81-8F7B-9631C3BB6F4A}" dt="2025-04-03T00:47:08.497" v="5"/>
        <pc:sldMkLst>
          <pc:docMk/>
          <pc:sldMk cId="2456276442" sldId="469"/>
        </pc:sldMkLst>
      </pc:sldChg>
      <pc:sldChg chg="add">
        <pc:chgData name="Daisuke NOGAMI" userId="bdb258cd-ed9f-41e3-b12f-b2e206fc58c6" providerId="ADAL" clId="{CB900E63-C7D3-4B81-8F7B-9631C3BB6F4A}" dt="2025-04-03T00:47:08.497" v="5"/>
        <pc:sldMkLst>
          <pc:docMk/>
          <pc:sldMk cId="1247233617" sldId="470"/>
        </pc:sldMkLst>
      </pc:sldChg>
      <pc:sldChg chg="add">
        <pc:chgData name="Daisuke NOGAMI" userId="bdb258cd-ed9f-41e3-b12f-b2e206fc58c6" providerId="ADAL" clId="{CB900E63-C7D3-4B81-8F7B-9631C3BB6F4A}" dt="2025-04-03T00:47:08.497" v="5"/>
        <pc:sldMkLst>
          <pc:docMk/>
          <pc:sldMk cId="78418549" sldId="473"/>
        </pc:sldMkLst>
      </pc:sldChg>
      <pc:sldChg chg="add">
        <pc:chgData name="Daisuke NOGAMI" userId="bdb258cd-ed9f-41e3-b12f-b2e206fc58c6" providerId="ADAL" clId="{CB900E63-C7D3-4B81-8F7B-9631C3BB6F4A}" dt="2025-04-03T00:47:08.497" v="5"/>
        <pc:sldMkLst>
          <pc:docMk/>
          <pc:sldMk cId="1774823590" sldId="474"/>
        </pc:sldMkLst>
      </pc:sldChg>
      <pc:sldChg chg="add">
        <pc:chgData name="Daisuke NOGAMI" userId="bdb258cd-ed9f-41e3-b12f-b2e206fc58c6" providerId="ADAL" clId="{CB900E63-C7D3-4B81-8F7B-9631C3BB6F4A}" dt="2025-04-03T00:47:08.497" v="5"/>
        <pc:sldMkLst>
          <pc:docMk/>
          <pc:sldMk cId="491313578" sldId="475"/>
        </pc:sldMkLst>
      </pc:sldChg>
      <pc:sldChg chg="add">
        <pc:chgData name="Daisuke NOGAMI" userId="bdb258cd-ed9f-41e3-b12f-b2e206fc58c6" providerId="ADAL" clId="{CB900E63-C7D3-4B81-8F7B-9631C3BB6F4A}" dt="2025-04-03T00:47:08.497" v="5"/>
        <pc:sldMkLst>
          <pc:docMk/>
          <pc:sldMk cId="2832682155" sldId="477"/>
        </pc:sldMkLst>
      </pc:sldChg>
      <pc:sldChg chg="add">
        <pc:chgData name="Daisuke NOGAMI" userId="bdb258cd-ed9f-41e3-b12f-b2e206fc58c6" providerId="ADAL" clId="{CB900E63-C7D3-4B81-8F7B-9631C3BB6F4A}" dt="2025-04-03T00:41:28.936" v="0"/>
        <pc:sldMkLst>
          <pc:docMk/>
          <pc:sldMk cId="2735150575" sldId="478"/>
        </pc:sldMkLst>
      </pc:sldChg>
      <pc:sldChg chg="add">
        <pc:chgData name="Daisuke NOGAMI" userId="bdb258cd-ed9f-41e3-b12f-b2e206fc58c6" providerId="ADAL" clId="{CB900E63-C7D3-4B81-8F7B-9631C3BB6F4A}" dt="2025-04-03T00:41:28.936" v="0"/>
        <pc:sldMkLst>
          <pc:docMk/>
          <pc:sldMk cId="1905356006" sldId="479"/>
        </pc:sldMkLst>
      </pc:sldChg>
      <pc:sldChg chg="add">
        <pc:chgData name="Daisuke NOGAMI" userId="bdb258cd-ed9f-41e3-b12f-b2e206fc58c6" providerId="ADAL" clId="{CB900E63-C7D3-4B81-8F7B-9631C3BB6F4A}" dt="2025-04-03T00:41:47.431" v="1"/>
        <pc:sldMkLst>
          <pc:docMk/>
          <pc:sldMk cId="3930691610" sldId="480"/>
        </pc:sldMkLst>
      </pc:sldChg>
      <pc:sldChg chg="add">
        <pc:chgData name="Daisuke NOGAMI" userId="bdb258cd-ed9f-41e3-b12f-b2e206fc58c6" providerId="ADAL" clId="{CB900E63-C7D3-4B81-8F7B-9631C3BB6F4A}" dt="2025-04-03T00:42:04.465" v="2"/>
        <pc:sldMkLst>
          <pc:docMk/>
          <pc:sldMk cId="1539279387" sldId="481"/>
        </pc:sldMkLst>
      </pc:sldChg>
      <pc:sldChg chg="add">
        <pc:chgData name="Daisuke NOGAMI" userId="bdb258cd-ed9f-41e3-b12f-b2e206fc58c6" providerId="ADAL" clId="{CB900E63-C7D3-4B81-8F7B-9631C3BB6F4A}" dt="2025-04-03T00:42:04.465" v="2"/>
        <pc:sldMkLst>
          <pc:docMk/>
          <pc:sldMk cId="1446542191" sldId="482"/>
        </pc:sldMkLst>
      </pc:sldChg>
      <pc:sldChg chg="modSp add mod">
        <pc:chgData name="Daisuke NOGAMI" userId="bdb258cd-ed9f-41e3-b12f-b2e206fc58c6" providerId="ADAL" clId="{CB900E63-C7D3-4B81-8F7B-9631C3BB6F4A}" dt="2025-04-03T00:50:14.457" v="6" actId="14100"/>
        <pc:sldMkLst>
          <pc:docMk/>
          <pc:sldMk cId="4247412126" sldId="483"/>
        </pc:sldMkLst>
        <pc:picChg chg="mod">
          <ac:chgData name="Daisuke NOGAMI" userId="bdb258cd-ed9f-41e3-b12f-b2e206fc58c6" providerId="ADAL" clId="{CB900E63-C7D3-4B81-8F7B-9631C3BB6F4A}" dt="2025-04-03T00:50:14.457" v="6" actId="14100"/>
          <ac:picMkLst>
            <pc:docMk/>
            <pc:sldMk cId="4247412126" sldId="483"/>
            <ac:picMk id="79" creationId="{0B139917-4D65-5D0C-F48B-AE09B5F145DD}"/>
          </ac:picMkLst>
        </pc:picChg>
      </pc:sldChg>
      <pc:sldChg chg="add">
        <pc:chgData name="Daisuke NOGAMI" userId="bdb258cd-ed9f-41e3-b12f-b2e206fc58c6" providerId="ADAL" clId="{CB900E63-C7D3-4B81-8F7B-9631C3BB6F4A}" dt="2025-04-03T00:42:04.465" v="2"/>
        <pc:sldMkLst>
          <pc:docMk/>
          <pc:sldMk cId="4135443231" sldId="484"/>
        </pc:sldMkLst>
      </pc:sldChg>
      <pc:sldChg chg="add">
        <pc:chgData name="Daisuke NOGAMI" userId="bdb258cd-ed9f-41e3-b12f-b2e206fc58c6" providerId="ADAL" clId="{CB900E63-C7D3-4B81-8F7B-9631C3BB6F4A}" dt="2025-04-03T00:42:04.465" v="2"/>
        <pc:sldMkLst>
          <pc:docMk/>
          <pc:sldMk cId="3286647052" sldId="485"/>
        </pc:sldMkLst>
      </pc:sldChg>
      <pc:sldChg chg="add">
        <pc:chgData name="Daisuke NOGAMI" userId="bdb258cd-ed9f-41e3-b12f-b2e206fc58c6" providerId="ADAL" clId="{CB900E63-C7D3-4B81-8F7B-9631C3BB6F4A}" dt="2025-04-03T00:42:04.465" v="2"/>
        <pc:sldMkLst>
          <pc:docMk/>
          <pc:sldMk cId="1550032900" sldId="486"/>
        </pc:sldMkLst>
      </pc:sldChg>
      <pc:sldChg chg="add">
        <pc:chgData name="Daisuke NOGAMI" userId="bdb258cd-ed9f-41e3-b12f-b2e206fc58c6" providerId="ADAL" clId="{CB900E63-C7D3-4B81-8F7B-9631C3BB6F4A}" dt="2025-04-03T00:47:08.497" v="5"/>
        <pc:sldMkLst>
          <pc:docMk/>
          <pc:sldMk cId="74973519" sldId="491"/>
        </pc:sldMkLst>
      </pc:sldChg>
      <pc:sldChg chg="add">
        <pc:chgData name="Daisuke NOGAMI" userId="bdb258cd-ed9f-41e3-b12f-b2e206fc58c6" providerId="ADAL" clId="{CB900E63-C7D3-4B81-8F7B-9631C3BB6F4A}" dt="2025-04-03T00:47:08.497" v="5"/>
        <pc:sldMkLst>
          <pc:docMk/>
          <pc:sldMk cId="495891917" sldId="492"/>
        </pc:sldMkLst>
      </pc:sldChg>
      <pc:sldChg chg="add">
        <pc:chgData name="Daisuke NOGAMI" userId="bdb258cd-ed9f-41e3-b12f-b2e206fc58c6" providerId="ADAL" clId="{CB900E63-C7D3-4B81-8F7B-9631C3BB6F4A}" dt="2025-04-03T00:47:08.497" v="5"/>
        <pc:sldMkLst>
          <pc:docMk/>
          <pc:sldMk cId="2898163631" sldId="493"/>
        </pc:sldMkLst>
      </pc:sldChg>
      <pc:sldChg chg="add">
        <pc:chgData name="Daisuke NOGAMI" userId="bdb258cd-ed9f-41e3-b12f-b2e206fc58c6" providerId="ADAL" clId="{CB900E63-C7D3-4B81-8F7B-9631C3BB6F4A}" dt="2025-04-03T00:47:08.497" v="5"/>
        <pc:sldMkLst>
          <pc:docMk/>
          <pc:sldMk cId="1781143174" sldId="494"/>
        </pc:sldMkLst>
      </pc:sldChg>
      <pc:sldChg chg="add">
        <pc:chgData name="Daisuke NOGAMI" userId="bdb258cd-ed9f-41e3-b12f-b2e206fc58c6" providerId="ADAL" clId="{CB900E63-C7D3-4B81-8F7B-9631C3BB6F4A}" dt="2025-04-03T00:47:08.497" v="5"/>
        <pc:sldMkLst>
          <pc:docMk/>
          <pc:sldMk cId="3639117276" sldId="495"/>
        </pc:sldMkLst>
      </pc:sldChg>
      <pc:sldChg chg="add">
        <pc:chgData name="Daisuke NOGAMI" userId="bdb258cd-ed9f-41e3-b12f-b2e206fc58c6" providerId="ADAL" clId="{CB900E63-C7D3-4B81-8F7B-9631C3BB6F4A}" dt="2025-04-03T00:41:47.431" v="1"/>
        <pc:sldMkLst>
          <pc:docMk/>
          <pc:sldMk cId="1436192753" sldId="503"/>
        </pc:sldMkLst>
      </pc:sldChg>
      <pc:sldChg chg="add">
        <pc:chgData name="Daisuke NOGAMI" userId="bdb258cd-ed9f-41e3-b12f-b2e206fc58c6" providerId="ADAL" clId="{CB900E63-C7D3-4B81-8F7B-9631C3BB6F4A}" dt="2025-04-03T00:42:21.869" v="3"/>
        <pc:sldMkLst>
          <pc:docMk/>
          <pc:sldMk cId="1092553973" sldId="504"/>
        </pc:sldMkLst>
      </pc:sldChg>
    </pc:docChg>
  </pc:docChgLst>
  <pc:docChgLst>
    <pc:chgData name="Daisuke NOGAMI" userId="bdb258cd-ed9f-41e3-b12f-b2e206fc58c6" providerId="ADAL" clId="{E2F5B124-B96C-40A6-93A5-24A39475DC8E}"/>
    <pc:docChg chg="undo custSel addSld delSld modSld sldOrd">
      <pc:chgData name="Daisuke NOGAMI" userId="bdb258cd-ed9f-41e3-b12f-b2e206fc58c6" providerId="ADAL" clId="{E2F5B124-B96C-40A6-93A5-24A39475DC8E}" dt="2024-09-28T06:06:36.363" v="4845"/>
      <pc:docMkLst>
        <pc:docMk/>
      </pc:docMkLst>
      <pc:sldChg chg="addSp delSp modSp mod">
        <pc:chgData name="Daisuke NOGAMI" userId="bdb258cd-ed9f-41e3-b12f-b2e206fc58c6" providerId="ADAL" clId="{E2F5B124-B96C-40A6-93A5-24A39475DC8E}" dt="2024-09-27T12:10:09.953" v="4699" actId="1037"/>
        <pc:sldMkLst>
          <pc:docMk/>
          <pc:sldMk cId="4078244823" sldId="384"/>
        </pc:sldMkLst>
      </pc:sldChg>
      <pc:sldChg chg="delSp modSp mod">
        <pc:chgData name="Daisuke NOGAMI" userId="bdb258cd-ed9f-41e3-b12f-b2e206fc58c6" providerId="ADAL" clId="{E2F5B124-B96C-40A6-93A5-24A39475DC8E}" dt="2024-09-27T02:52:48.070" v="1146" actId="207"/>
        <pc:sldMkLst>
          <pc:docMk/>
          <pc:sldMk cId="2047094816" sldId="387"/>
        </pc:sldMkLst>
      </pc:sldChg>
      <pc:sldChg chg="del">
        <pc:chgData name="Daisuke NOGAMI" userId="bdb258cd-ed9f-41e3-b12f-b2e206fc58c6" providerId="ADAL" clId="{E2F5B124-B96C-40A6-93A5-24A39475DC8E}" dt="2024-09-27T11:29:49.438" v="4515" actId="2696"/>
        <pc:sldMkLst>
          <pc:docMk/>
          <pc:sldMk cId="2049786590" sldId="389"/>
        </pc:sldMkLst>
      </pc:sldChg>
      <pc:sldChg chg="del">
        <pc:chgData name="Daisuke NOGAMI" userId="bdb258cd-ed9f-41e3-b12f-b2e206fc58c6" providerId="ADAL" clId="{E2F5B124-B96C-40A6-93A5-24A39475DC8E}" dt="2024-09-27T11:29:49.438" v="4515" actId="2696"/>
        <pc:sldMkLst>
          <pc:docMk/>
          <pc:sldMk cId="1279781593" sldId="390"/>
        </pc:sldMkLst>
      </pc:sldChg>
      <pc:sldChg chg="del">
        <pc:chgData name="Daisuke NOGAMI" userId="bdb258cd-ed9f-41e3-b12f-b2e206fc58c6" providerId="ADAL" clId="{E2F5B124-B96C-40A6-93A5-24A39475DC8E}" dt="2024-09-27T11:29:49.438" v="4515" actId="2696"/>
        <pc:sldMkLst>
          <pc:docMk/>
          <pc:sldMk cId="38711686" sldId="391"/>
        </pc:sldMkLst>
      </pc:sldChg>
      <pc:sldChg chg="del">
        <pc:chgData name="Daisuke NOGAMI" userId="bdb258cd-ed9f-41e3-b12f-b2e206fc58c6" providerId="ADAL" clId="{E2F5B124-B96C-40A6-93A5-24A39475DC8E}" dt="2024-09-27T11:29:49.438" v="4515" actId="2696"/>
        <pc:sldMkLst>
          <pc:docMk/>
          <pc:sldMk cId="2037920699" sldId="392"/>
        </pc:sldMkLst>
      </pc:sldChg>
      <pc:sldChg chg="del">
        <pc:chgData name="Daisuke NOGAMI" userId="bdb258cd-ed9f-41e3-b12f-b2e206fc58c6" providerId="ADAL" clId="{E2F5B124-B96C-40A6-93A5-24A39475DC8E}" dt="2024-09-27T11:29:49.438" v="4515" actId="2696"/>
        <pc:sldMkLst>
          <pc:docMk/>
          <pc:sldMk cId="3400869365" sldId="393"/>
        </pc:sldMkLst>
      </pc:sldChg>
      <pc:sldChg chg="del">
        <pc:chgData name="Daisuke NOGAMI" userId="bdb258cd-ed9f-41e3-b12f-b2e206fc58c6" providerId="ADAL" clId="{E2F5B124-B96C-40A6-93A5-24A39475DC8E}" dt="2024-09-27T11:29:49.438" v="4515" actId="2696"/>
        <pc:sldMkLst>
          <pc:docMk/>
          <pc:sldMk cId="521376291" sldId="394"/>
        </pc:sldMkLst>
      </pc:sldChg>
      <pc:sldChg chg="del">
        <pc:chgData name="Daisuke NOGAMI" userId="bdb258cd-ed9f-41e3-b12f-b2e206fc58c6" providerId="ADAL" clId="{E2F5B124-B96C-40A6-93A5-24A39475DC8E}" dt="2024-09-27T11:29:49.438" v="4515" actId="2696"/>
        <pc:sldMkLst>
          <pc:docMk/>
          <pc:sldMk cId="3621218712" sldId="395"/>
        </pc:sldMkLst>
      </pc:sldChg>
      <pc:sldChg chg="del">
        <pc:chgData name="Daisuke NOGAMI" userId="bdb258cd-ed9f-41e3-b12f-b2e206fc58c6" providerId="ADAL" clId="{E2F5B124-B96C-40A6-93A5-24A39475DC8E}" dt="2024-09-27T11:29:49.438" v="4515" actId="2696"/>
        <pc:sldMkLst>
          <pc:docMk/>
          <pc:sldMk cId="2367654091" sldId="396"/>
        </pc:sldMkLst>
      </pc:sldChg>
      <pc:sldChg chg="del">
        <pc:chgData name="Daisuke NOGAMI" userId="bdb258cd-ed9f-41e3-b12f-b2e206fc58c6" providerId="ADAL" clId="{E2F5B124-B96C-40A6-93A5-24A39475DC8E}" dt="2024-09-27T11:29:49.438" v="4515" actId="2696"/>
        <pc:sldMkLst>
          <pc:docMk/>
          <pc:sldMk cId="1312344207" sldId="397"/>
        </pc:sldMkLst>
      </pc:sldChg>
      <pc:sldChg chg="del">
        <pc:chgData name="Daisuke NOGAMI" userId="bdb258cd-ed9f-41e3-b12f-b2e206fc58c6" providerId="ADAL" clId="{E2F5B124-B96C-40A6-93A5-24A39475DC8E}" dt="2024-09-27T11:29:49.438" v="4515" actId="2696"/>
        <pc:sldMkLst>
          <pc:docMk/>
          <pc:sldMk cId="165885922" sldId="406"/>
        </pc:sldMkLst>
      </pc:sldChg>
      <pc:sldChg chg="del">
        <pc:chgData name="Daisuke NOGAMI" userId="bdb258cd-ed9f-41e3-b12f-b2e206fc58c6" providerId="ADAL" clId="{E2F5B124-B96C-40A6-93A5-24A39475DC8E}" dt="2024-09-27T11:29:49.438" v="4515" actId="2696"/>
        <pc:sldMkLst>
          <pc:docMk/>
          <pc:sldMk cId="1579559370" sldId="407"/>
        </pc:sldMkLst>
      </pc:sldChg>
      <pc:sldChg chg="del">
        <pc:chgData name="Daisuke NOGAMI" userId="bdb258cd-ed9f-41e3-b12f-b2e206fc58c6" providerId="ADAL" clId="{E2F5B124-B96C-40A6-93A5-24A39475DC8E}" dt="2024-09-27T11:29:49.438" v="4515" actId="2696"/>
        <pc:sldMkLst>
          <pc:docMk/>
          <pc:sldMk cId="3747923467" sldId="408"/>
        </pc:sldMkLst>
      </pc:sldChg>
      <pc:sldChg chg="del">
        <pc:chgData name="Daisuke NOGAMI" userId="bdb258cd-ed9f-41e3-b12f-b2e206fc58c6" providerId="ADAL" clId="{E2F5B124-B96C-40A6-93A5-24A39475DC8E}" dt="2024-09-27T11:29:49.438" v="4515" actId="2696"/>
        <pc:sldMkLst>
          <pc:docMk/>
          <pc:sldMk cId="3583483017" sldId="409"/>
        </pc:sldMkLst>
      </pc:sldChg>
      <pc:sldChg chg="del">
        <pc:chgData name="Daisuke NOGAMI" userId="bdb258cd-ed9f-41e3-b12f-b2e206fc58c6" providerId="ADAL" clId="{E2F5B124-B96C-40A6-93A5-24A39475DC8E}" dt="2024-09-27T11:29:49.438" v="4515" actId="2696"/>
        <pc:sldMkLst>
          <pc:docMk/>
          <pc:sldMk cId="2706014773" sldId="411"/>
        </pc:sldMkLst>
      </pc:sldChg>
      <pc:sldChg chg="del">
        <pc:chgData name="Daisuke NOGAMI" userId="bdb258cd-ed9f-41e3-b12f-b2e206fc58c6" providerId="ADAL" clId="{E2F5B124-B96C-40A6-93A5-24A39475DC8E}" dt="2024-09-27T11:29:49.438" v="4515" actId="2696"/>
        <pc:sldMkLst>
          <pc:docMk/>
          <pc:sldMk cId="1511576762" sldId="412"/>
        </pc:sldMkLst>
      </pc:sldChg>
      <pc:sldChg chg="del">
        <pc:chgData name="Daisuke NOGAMI" userId="bdb258cd-ed9f-41e3-b12f-b2e206fc58c6" providerId="ADAL" clId="{E2F5B124-B96C-40A6-93A5-24A39475DC8E}" dt="2024-09-27T11:29:49.438" v="4515" actId="2696"/>
        <pc:sldMkLst>
          <pc:docMk/>
          <pc:sldMk cId="1313027291" sldId="413"/>
        </pc:sldMkLst>
      </pc:sldChg>
      <pc:sldChg chg="del">
        <pc:chgData name="Daisuke NOGAMI" userId="bdb258cd-ed9f-41e3-b12f-b2e206fc58c6" providerId="ADAL" clId="{E2F5B124-B96C-40A6-93A5-24A39475DC8E}" dt="2024-09-27T11:29:49.438" v="4515" actId="2696"/>
        <pc:sldMkLst>
          <pc:docMk/>
          <pc:sldMk cId="3242906958" sldId="414"/>
        </pc:sldMkLst>
      </pc:sldChg>
      <pc:sldChg chg="del">
        <pc:chgData name="Daisuke NOGAMI" userId="bdb258cd-ed9f-41e3-b12f-b2e206fc58c6" providerId="ADAL" clId="{E2F5B124-B96C-40A6-93A5-24A39475DC8E}" dt="2024-09-27T11:29:49.438" v="4515" actId="2696"/>
        <pc:sldMkLst>
          <pc:docMk/>
          <pc:sldMk cId="1760749689" sldId="415"/>
        </pc:sldMkLst>
      </pc:sldChg>
      <pc:sldChg chg="del">
        <pc:chgData name="Daisuke NOGAMI" userId="bdb258cd-ed9f-41e3-b12f-b2e206fc58c6" providerId="ADAL" clId="{E2F5B124-B96C-40A6-93A5-24A39475DC8E}" dt="2024-09-27T11:29:49.438" v="4515" actId="2696"/>
        <pc:sldMkLst>
          <pc:docMk/>
          <pc:sldMk cId="1738878187" sldId="416"/>
        </pc:sldMkLst>
      </pc:sldChg>
      <pc:sldChg chg="del">
        <pc:chgData name="Daisuke NOGAMI" userId="bdb258cd-ed9f-41e3-b12f-b2e206fc58c6" providerId="ADAL" clId="{E2F5B124-B96C-40A6-93A5-24A39475DC8E}" dt="2024-09-27T11:29:49.438" v="4515" actId="2696"/>
        <pc:sldMkLst>
          <pc:docMk/>
          <pc:sldMk cId="2845639163" sldId="417"/>
        </pc:sldMkLst>
      </pc:sldChg>
      <pc:sldChg chg="del">
        <pc:chgData name="Daisuke NOGAMI" userId="bdb258cd-ed9f-41e3-b12f-b2e206fc58c6" providerId="ADAL" clId="{E2F5B124-B96C-40A6-93A5-24A39475DC8E}" dt="2024-09-27T11:29:49.438" v="4515" actId="2696"/>
        <pc:sldMkLst>
          <pc:docMk/>
          <pc:sldMk cId="3795618730" sldId="418"/>
        </pc:sldMkLst>
      </pc:sldChg>
      <pc:sldChg chg="del">
        <pc:chgData name="Daisuke NOGAMI" userId="bdb258cd-ed9f-41e3-b12f-b2e206fc58c6" providerId="ADAL" clId="{E2F5B124-B96C-40A6-93A5-24A39475DC8E}" dt="2024-09-27T11:29:49.438" v="4515" actId="2696"/>
        <pc:sldMkLst>
          <pc:docMk/>
          <pc:sldMk cId="2600899618" sldId="419"/>
        </pc:sldMkLst>
      </pc:sldChg>
      <pc:sldChg chg="del">
        <pc:chgData name="Daisuke NOGAMI" userId="bdb258cd-ed9f-41e3-b12f-b2e206fc58c6" providerId="ADAL" clId="{E2F5B124-B96C-40A6-93A5-24A39475DC8E}" dt="2024-09-27T11:29:49.438" v="4515" actId="2696"/>
        <pc:sldMkLst>
          <pc:docMk/>
          <pc:sldMk cId="528738437" sldId="420"/>
        </pc:sldMkLst>
      </pc:sldChg>
      <pc:sldChg chg="del">
        <pc:chgData name="Daisuke NOGAMI" userId="bdb258cd-ed9f-41e3-b12f-b2e206fc58c6" providerId="ADAL" clId="{E2F5B124-B96C-40A6-93A5-24A39475DC8E}" dt="2024-09-27T11:29:49.438" v="4515" actId="2696"/>
        <pc:sldMkLst>
          <pc:docMk/>
          <pc:sldMk cId="2429762725" sldId="421"/>
        </pc:sldMkLst>
      </pc:sldChg>
      <pc:sldChg chg="del">
        <pc:chgData name="Daisuke NOGAMI" userId="bdb258cd-ed9f-41e3-b12f-b2e206fc58c6" providerId="ADAL" clId="{E2F5B124-B96C-40A6-93A5-24A39475DC8E}" dt="2024-09-27T11:29:49.438" v="4515" actId="2696"/>
        <pc:sldMkLst>
          <pc:docMk/>
          <pc:sldMk cId="3942218260" sldId="422"/>
        </pc:sldMkLst>
      </pc:sldChg>
      <pc:sldChg chg="del">
        <pc:chgData name="Daisuke NOGAMI" userId="bdb258cd-ed9f-41e3-b12f-b2e206fc58c6" providerId="ADAL" clId="{E2F5B124-B96C-40A6-93A5-24A39475DC8E}" dt="2024-09-27T11:29:49.438" v="4515" actId="2696"/>
        <pc:sldMkLst>
          <pc:docMk/>
          <pc:sldMk cId="3648205869" sldId="423"/>
        </pc:sldMkLst>
      </pc:sldChg>
      <pc:sldChg chg="addSp delSp modSp add mod">
        <pc:chgData name="Daisuke NOGAMI" userId="bdb258cd-ed9f-41e3-b12f-b2e206fc58c6" providerId="ADAL" clId="{E2F5B124-B96C-40A6-93A5-24A39475DC8E}" dt="2024-09-27T12:10:53.879" v="4700" actId="1076"/>
        <pc:sldMkLst>
          <pc:docMk/>
          <pc:sldMk cId="3903993180" sldId="424"/>
        </pc:sldMkLst>
      </pc:sldChg>
      <pc:sldChg chg="addSp delSp modSp add mod">
        <pc:chgData name="Daisuke NOGAMI" userId="bdb258cd-ed9f-41e3-b12f-b2e206fc58c6" providerId="ADAL" clId="{E2F5B124-B96C-40A6-93A5-24A39475DC8E}" dt="2024-09-27T11:19:14.429" v="4368" actId="14100"/>
        <pc:sldMkLst>
          <pc:docMk/>
          <pc:sldMk cId="2002889462" sldId="425"/>
        </pc:sldMkLst>
      </pc:sldChg>
      <pc:sldChg chg="addSp delSp modSp add mod">
        <pc:chgData name="Daisuke NOGAMI" userId="bdb258cd-ed9f-41e3-b12f-b2e206fc58c6" providerId="ADAL" clId="{E2F5B124-B96C-40A6-93A5-24A39475DC8E}" dt="2024-09-27T08:56:49.897" v="2929" actId="1037"/>
        <pc:sldMkLst>
          <pc:docMk/>
          <pc:sldMk cId="1930048003" sldId="426"/>
        </pc:sldMkLst>
      </pc:sldChg>
      <pc:sldChg chg="addSp delSp modSp add mod">
        <pc:chgData name="Daisuke NOGAMI" userId="bdb258cd-ed9f-41e3-b12f-b2e206fc58c6" providerId="ADAL" clId="{E2F5B124-B96C-40A6-93A5-24A39475DC8E}" dt="2024-09-28T06:06:36.363" v="4845"/>
        <pc:sldMkLst>
          <pc:docMk/>
          <pc:sldMk cId="1072875226" sldId="427"/>
        </pc:sldMkLst>
      </pc:sldChg>
      <pc:sldChg chg="modSp add mod ord">
        <pc:chgData name="Daisuke NOGAMI" userId="bdb258cd-ed9f-41e3-b12f-b2e206fc58c6" providerId="ADAL" clId="{E2F5B124-B96C-40A6-93A5-24A39475DC8E}" dt="2024-09-28T06:06:14.644" v="4834" actId="255"/>
        <pc:sldMkLst>
          <pc:docMk/>
          <pc:sldMk cId="216795901" sldId="428"/>
        </pc:sldMkLst>
      </pc:sldChg>
      <pc:sldChg chg="addSp delSp modSp add mod">
        <pc:chgData name="Daisuke NOGAMI" userId="bdb258cd-ed9f-41e3-b12f-b2e206fc58c6" providerId="ADAL" clId="{E2F5B124-B96C-40A6-93A5-24A39475DC8E}" dt="2024-09-27T12:30:45.120" v="4806" actId="1076"/>
        <pc:sldMkLst>
          <pc:docMk/>
          <pc:sldMk cId="2599608768" sldId="429"/>
        </pc:sldMkLst>
      </pc:sldChg>
      <pc:sldChg chg="addSp delSp modSp add mod">
        <pc:chgData name="Daisuke NOGAMI" userId="bdb258cd-ed9f-41e3-b12f-b2e206fc58c6" providerId="ADAL" clId="{E2F5B124-B96C-40A6-93A5-24A39475DC8E}" dt="2024-09-27T12:30:05.042" v="4803"/>
        <pc:sldMkLst>
          <pc:docMk/>
          <pc:sldMk cId="938646506" sldId="430"/>
        </pc:sldMkLst>
      </pc:sldChg>
      <pc:sldChg chg="new del">
        <pc:chgData name="Daisuke NOGAMI" userId="bdb258cd-ed9f-41e3-b12f-b2e206fc58c6" providerId="ADAL" clId="{E2F5B124-B96C-40A6-93A5-24A39475DC8E}" dt="2024-09-27T12:23:54.797" v="4761" actId="680"/>
        <pc:sldMkLst>
          <pc:docMk/>
          <pc:sldMk cId="781108962" sldId="431"/>
        </pc:sldMkLst>
      </pc:sldChg>
    </pc:docChg>
  </pc:docChgLst>
  <pc:docChgLst>
    <pc:chgData name="Daisuke NOGAMI" userId="bdb258cd-ed9f-41e3-b12f-b2e206fc58c6" providerId="ADAL" clId="{A4A70D11-C308-4920-B7F1-6D990C2C0C4F}"/>
    <pc:docChg chg="custSel modSld">
      <pc:chgData name="Daisuke NOGAMI" userId="bdb258cd-ed9f-41e3-b12f-b2e206fc58c6" providerId="ADAL" clId="{A4A70D11-C308-4920-B7F1-6D990C2C0C4F}" dt="2025-04-20T12:07:31.207" v="147" actId="1076"/>
      <pc:docMkLst>
        <pc:docMk/>
      </pc:docMkLst>
      <pc:sldChg chg="delSp modSp mod">
        <pc:chgData name="Daisuke NOGAMI" userId="bdb258cd-ed9f-41e3-b12f-b2e206fc58c6" providerId="ADAL" clId="{A4A70D11-C308-4920-B7F1-6D990C2C0C4F}" dt="2025-04-03T02:52:33.066" v="137" actId="1038"/>
        <pc:sldMkLst>
          <pc:docMk/>
          <pc:sldMk cId="4148041253" sldId="451"/>
        </pc:sldMkLst>
        <pc:picChg chg="mod">
          <ac:chgData name="Daisuke NOGAMI" userId="bdb258cd-ed9f-41e3-b12f-b2e206fc58c6" providerId="ADAL" clId="{A4A70D11-C308-4920-B7F1-6D990C2C0C4F}" dt="2025-04-03T02:52:33.066" v="137" actId="1038"/>
          <ac:picMkLst>
            <pc:docMk/>
            <pc:sldMk cId="4148041253" sldId="451"/>
            <ac:picMk id="2" creationId="{84518332-3244-C881-739F-1648AEEB433C}"/>
          </ac:picMkLst>
        </pc:picChg>
      </pc:sldChg>
      <pc:sldChg chg="delSp modSp mod">
        <pc:chgData name="Daisuke NOGAMI" userId="bdb258cd-ed9f-41e3-b12f-b2e206fc58c6" providerId="ADAL" clId="{A4A70D11-C308-4920-B7F1-6D990C2C0C4F}" dt="2025-04-20T12:07:31.207" v="147" actId="1076"/>
        <pc:sldMkLst>
          <pc:docMk/>
          <pc:sldMk cId="1774823590" sldId="474"/>
        </pc:sldMkLst>
        <pc:spChg chg="mod">
          <ac:chgData name="Daisuke NOGAMI" userId="bdb258cd-ed9f-41e3-b12f-b2e206fc58c6" providerId="ADAL" clId="{A4A70D11-C308-4920-B7F1-6D990C2C0C4F}" dt="2025-04-20T12:06:36.752" v="145"/>
          <ac:spMkLst>
            <pc:docMk/>
            <pc:sldMk cId="1774823590" sldId="474"/>
            <ac:spMk id="5" creationId="{1A0CEC99-34BC-5228-C740-3DE3A0393C30}"/>
          </ac:spMkLst>
        </pc:spChg>
        <pc:spChg chg="del">
          <ac:chgData name="Daisuke NOGAMI" userId="bdb258cd-ed9f-41e3-b12f-b2e206fc58c6" providerId="ADAL" clId="{A4A70D11-C308-4920-B7F1-6D990C2C0C4F}" dt="2025-04-20T12:07:18.496" v="146" actId="478"/>
          <ac:spMkLst>
            <pc:docMk/>
            <pc:sldMk cId="1774823590" sldId="474"/>
            <ac:spMk id="11" creationId="{1C5B523A-AB86-E0E1-483E-42968B541167}"/>
          </ac:spMkLst>
        </pc:spChg>
        <pc:spChg chg="del">
          <ac:chgData name="Daisuke NOGAMI" userId="bdb258cd-ed9f-41e3-b12f-b2e206fc58c6" providerId="ADAL" clId="{A4A70D11-C308-4920-B7F1-6D990C2C0C4F}" dt="2025-04-20T12:07:18.496" v="146" actId="478"/>
          <ac:spMkLst>
            <pc:docMk/>
            <pc:sldMk cId="1774823590" sldId="474"/>
            <ac:spMk id="12" creationId="{5486EFD1-05EB-08BE-4284-3F925E6D36AE}"/>
          </ac:spMkLst>
        </pc:spChg>
        <pc:picChg chg="mod">
          <ac:chgData name="Daisuke NOGAMI" userId="bdb258cd-ed9f-41e3-b12f-b2e206fc58c6" providerId="ADAL" clId="{A4A70D11-C308-4920-B7F1-6D990C2C0C4F}" dt="2025-04-20T12:07:31.207" v="147" actId="1076"/>
          <ac:picMkLst>
            <pc:docMk/>
            <pc:sldMk cId="1774823590" sldId="474"/>
            <ac:picMk id="2" creationId="{CE4F2EE9-609D-0174-10A6-B913B7FDC72F}"/>
          </ac:picMkLst>
        </pc:picChg>
        <pc:picChg chg="del">
          <ac:chgData name="Daisuke NOGAMI" userId="bdb258cd-ed9f-41e3-b12f-b2e206fc58c6" providerId="ADAL" clId="{A4A70D11-C308-4920-B7F1-6D990C2C0C4F}" dt="2025-04-20T12:07:18.496" v="146" actId="478"/>
          <ac:picMkLst>
            <pc:docMk/>
            <pc:sldMk cId="1774823590" sldId="474"/>
            <ac:picMk id="8" creationId="{3DFC162A-04F7-0685-3637-3B07E73A68F1}"/>
          </ac:picMkLst>
        </pc:picChg>
        <pc:picChg chg="del">
          <ac:chgData name="Daisuke NOGAMI" userId="bdb258cd-ed9f-41e3-b12f-b2e206fc58c6" providerId="ADAL" clId="{A4A70D11-C308-4920-B7F1-6D990C2C0C4F}" dt="2025-04-20T12:07:18.496" v="146" actId="478"/>
          <ac:picMkLst>
            <pc:docMk/>
            <pc:sldMk cId="1774823590" sldId="474"/>
            <ac:picMk id="14" creationId="{FCF0BD09-347A-0412-6DF1-3D7C8496B748}"/>
          </ac:picMkLst>
        </pc:picChg>
        <pc:picChg chg="del">
          <ac:chgData name="Daisuke NOGAMI" userId="bdb258cd-ed9f-41e3-b12f-b2e206fc58c6" providerId="ADAL" clId="{A4A70D11-C308-4920-B7F1-6D990C2C0C4F}" dt="2025-04-20T12:07:18.496" v="146" actId="478"/>
          <ac:picMkLst>
            <pc:docMk/>
            <pc:sldMk cId="1774823590" sldId="474"/>
            <ac:picMk id="16" creationId="{4E51A64E-1FC8-F284-ADDE-7FF628A92787}"/>
          </ac:picMkLst>
        </pc:picChg>
      </pc:sldChg>
      <pc:sldChg chg="addSp delSp modSp mod">
        <pc:chgData name="Daisuke NOGAMI" userId="bdb258cd-ed9f-41e3-b12f-b2e206fc58c6" providerId="ADAL" clId="{A4A70D11-C308-4920-B7F1-6D990C2C0C4F}" dt="2025-04-03T02:49:24.476" v="51" actId="1036"/>
        <pc:sldMkLst>
          <pc:docMk/>
          <pc:sldMk cId="2735150575" sldId="478"/>
        </pc:sldMkLst>
        <pc:picChg chg="mod">
          <ac:chgData name="Daisuke NOGAMI" userId="bdb258cd-ed9f-41e3-b12f-b2e206fc58c6" providerId="ADAL" clId="{A4A70D11-C308-4920-B7F1-6D990C2C0C4F}" dt="2025-04-03T02:49:05.924" v="5" actId="1036"/>
          <ac:picMkLst>
            <pc:docMk/>
            <pc:sldMk cId="2735150575" sldId="478"/>
            <ac:picMk id="6" creationId="{DF6808E5-7D51-3BD7-E1DC-7F55217E5B05}"/>
          </ac:picMkLst>
        </pc:picChg>
        <pc:picChg chg="mod">
          <ac:chgData name="Daisuke NOGAMI" userId="bdb258cd-ed9f-41e3-b12f-b2e206fc58c6" providerId="ADAL" clId="{A4A70D11-C308-4920-B7F1-6D990C2C0C4F}" dt="2025-04-03T02:49:24.476" v="51" actId="1036"/>
          <ac:picMkLst>
            <pc:docMk/>
            <pc:sldMk cId="2735150575" sldId="478"/>
            <ac:picMk id="9" creationId="{0C811E45-6EC2-3D17-A211-39850367E501}"/>
          </ac:picMkLst>
        </pc:picChg>
      </pc:sldChg>
      <pc:sldChg chg="addSp delSp modSp mod">
        <pc:chgData name="Daisuke NOGAMI" userId="bdb258cd-ed9f-41e3-b12f-b2e206fc58c6" providerId="ADAL" clId="{A4A70D11-C308-4920-B7F1-6D990C2C0C4F}" dt="2025-04-03T02:50:50.322" v="96" actId="1037"/>
        <pc:sldMkLst>
          <pc:docMk/>
          <pc:sldMk cId="1905356006" sldId="479"/>
        </pc:sldMkLst>
        <pc:picChg chg="mod">
          <ac:chgData name="Daisuke NOGAMI" userId="bdb258cd-ed9f-41e3-b12f-b2e206fc58c6" providerId="ADAL" clId="{A4A70D11-C308-4920-B7F1-6D990C2C0C4F}" dt="2025-04-03T02:50:50.322" v="96" actId="1037"/>
          <ac:picMkLst>
            <pc:docMk/>
            <pc:sldMk cId="1905356006" sldId="479"/>
            <ac:picMk id="8" creationId="{902EAC58-6243-EADA-CCD1-C2D9162C4DB9}"/>
          </ac:picMkLst>
        </pc:picChg>
        <pc:picChg chg="mod">
          <ac:chgData name="Daisuke NOGAMI" userId="bdb258cd-ed9f-41e3-b12f-b2e206fc58c6" providerId="ADAL" clId="{A4A70D11-C308-4920-B7F1-6D990C2C0C4F}" dt="2025-04-03T02:50:47.383" v="95" actId="1036"/>
          <ac:picMkLst>
            <pc:docMk/>
            <pc:sldMk cId="1905356006" sldId="479"/>
            <ac:picMk id="9" creationId="{F7BF495D-E00F-BE98-5DCF-86A5325B0F71}"/>
          </ac:picMkLst>
        </pc:picChg>
      </pc:sldChg>
      <pc:sldChg chg="delSp modSp mod">
        <pc:chgData name="Daisuke NOGAMI" userId="bdb258cd-ed9f-41e3-b12f-b2e206fc58c6" providerId="ADAL" clId="{A4A70D11-C308-4920-B7F1-6D990C2C0C4F}" dt="2025-04-03T02:51:21.849" v="103" actId="1038"/>
        <pc:sldMkLst>
          <pc:docMk/>
          <pc:sldMk cId="3930691610" sldId="480"/>
        </pc:sldMkLst>
        <pc:picChg chg="mod">
          <ac:chgData name="Daisuke NOGAMI" userId="bdb258cd-ed9f-41e3-b12f-b2e206fc58c6" providerId="ADAL" clId="{A4A70D11-C308-4920-B7F1-6D990C2C0C4F}" dt="2025-04-03T02:51:21.849" v="103" actId="1038"/>
          <ac:picMkLst>
            <pc:docMk/>
            <pc:sldMk cId="3930691610" sldId="480"/>
            <ac:picMk id="2" creationId="{B81DEAA6-814C-8EA9-63CF-B66CABD1557C}"/>
          </ac:picMkLst>
        </pc:picChg>
      </pc:sldChg>
    </pc:docChg>
  </pc:docChgLst>
  <pc:docChgLst>
    <pc:chgData name="Daisuke NOGAMI" userId="bdb258cd-ed9f-41e3-b12f-b2e206fc58c6" providerId="ADAL" clId="{7A6E94D4-272A-4C70-BCFB-5FF198C19E71}"/>
    <pc:docChg chg="undo redo custSel addSld delSld modSld sldOrd modMainMaster">
      <pc:chgData name="Daisuke NOGAMI" userId="bdb258cd-ed9f-41e3-b12f-b2e206fc58c6" providerId="ADAL" clId="{7A6E94D4-272A-4C70-BCFB-5FF198C19E71}" dt="2024-08-07T01:01:13.115" v="4109"/>
      <pc:docMkLst>
        <pc:docMk/>
      </pc:docMkLst>
      <pc:sldChg chg="modSp mod">
        <pc:chgData name="Daisuke NOGAMI" userId="bdb258cd-ed9f-41e3-b12f-b2e206fc58c6" providerId="ADAL" clId="{7A6E94D4-272A-4C70-BCFB-5FF198C19E71}" dt="2024-08-07T01:01:13.115" v="4109"/>
        <pc:sldMkLst>
          <pc:docMk/>
          <pc:sldMk cId="4078244823" sldId="384"/>
        </pc:sldMkLst>
      </pc:sldChg>
      <pc:sldChg chg="modSp mod">
        <pc:chgData name="Daisuke NOGAMI" userId="bdb258cd-ed9f-41e3-b12f-b2e206fc58c6" providerId="ADAL" clId="{7A6E94D4-272A-4C70-BCFB-5FF198C19E71}" dt="2024-08-06T08:57:40.190" v="19"/>
        <pc:sldMkLst>
          <pc:docMk/>
          <pc:sldMk cId="2047094816" sldId="387"/>
        </pc:sldMkLst>
      </pc:sldChg>
      <pc:sldChg chg="modSp mod">
        <pc:chgData name="Daisuke NOGAMI" userId="bdb258cd-ed9f-41e3-b12f-b2e206fc58c6" providerId="ADAL" clId="{7A6E94D4-272A-4C70-BCFB-5FF198C19E71}" dt="2024-08-06T09:35:15.346" v="135" actId="1076"/>
        <pc:sldMkLst>
          <pc:docMk/>
          <pc:sldMk cId="2049786590" sldId="389"/>
        </pc:sldMkLst>
      </pc:sldChg>
      <pc:sldChg chg="addSp modSp mod">
        <pc:chgData name="Daisuke NOGAMI" userId="bdb258cd-ed9f-41e3-b12f-b2e206fc58c6" providerId="ADAL" clId="{7A6E94D4-272A-4C70-BCFB-5FF198C19E71}" dt="2024-08-06T10:36:24.040" v="232"/>
        <pc:sldMkLst>
          <pc:docMk/>
          <pc:sldMk cId="3400869365" sldId="393"/>
        </pc:sldMkLst>
      </pc:sldChg>
      <pc:sldChg chg="modSp mod">
        <pc:chgData name="Daisuke NOGAMI" userId="bdb258cd-ed9f-41e3-b12f-b2e206fc58c6" providerId="ADAL" clId="{7A6E94D4-272A-4C70-BCFB-5FF198C19E71}" dt="2024-08-06T10:44:05.400" v="351"/>
        <pc:sldMkLst>
          <pc:docMk/>
          <pc:sldMk cId="3621218712" sldId="395"/>
        </pc:sldMkLst>
      </pc:sldChg>
      <pc:sldChg chg="addSp delSp modSp mod ord">
        <pc:chgData name="Daisuke NOGAMI" userId="bdb258cd-ed9f-41e3-b12f-b2e206fc58c6" providerId="ADAL" clId="{7A6E94D4-272A-4C70-BCFB-5FF198C19E71}" dt="2024-08-06T21:10:42.735" v="1247" actId="6549"/>
        <pc:sldMkLst>
          <pc:docMk/>
          <pc:sldMk cId="2367654091" sldId="396"/>
        </pc:sldMkLst>
      </pc:sldChg>
      <pc:sldChg chg="addSp delSp modSp mod">
        <pc:chgData name="Daisuke NOGAMI" userId="bdb258cd-ed9f-41e3-b12f-b2e206fc58c6" providerId="ADAL" clId="{7A6E94D4-272A-4C70-BCFB-5FF198C19E71}" dt="2024-08-06T21:30:28.851" v="1463" actId="1035"/>
        <pc:sldMkLst>
          <pc:docMk/>
          <pc:sldMk cId="1312344207" sldId="397"/>
        </pc:sldMkLst>
      </pc:sldChg>
      <pc:sldChg chg="del">
        <pc:chgData name="Daisuke NOGAMI" userId="bdb258cd-ed9f-41e3-b12f-b2e206fc58c6" providerId="ADAL" clId="{7A6E94D4-272A-4C70-BCFB-5FF198C19E71}" dt="2024-08-06T23:13:27.370" v="3833" actId="2696"/>
        <pc:sldMkLst>
          <pc:docMk/>
          <pc:sldMk cId="484163239" sldId="398"/>
        </pc:sldMkLst>
      </pc:sldChg>
      <pc:sldChg chg="del">
        <pc:chgData name="Daisuke NOGAMI" userId="bdb258cd-ed9f-41e3-b12f-b2e206fc58c6" providerId="ADAL" clId="{7A6E94D4-272A-4C70-BCFB-5FF198C19E71}" dt="2024-08-06T23:13:27.370" v="3833" actId="2696"/>
        <pc:sldMkLst>
          <pc:docMk/>
          <pc:sldMk cId="2226371823" sldId="399"/>
        </pc:sldMkLst>
      </pc:sldChg>
      <pc:sldChg chg="del">
        <pc:chgData name="Daisuke NOGAMI" userId="bdb258cd-ed9f-41e3-b12f-b2e206fc58c6" providerId="ADAL" clId="{7A6E94D4-272A-4C70-BCFB-5FF198C19E71}" dt="2024-08-06T23:13:27.370" v="3833" actId="2696"/>
        <pc:sldMkLst>
          <pc:docMk/>
          <pc:sldMk cId="3742134132" sldId="400"/>
        </pc:sldMkLst>
      </pc:sldChg>
      <pc:sldChg chg="del">
        <pc:chgData name="Daisuke NOGAMI" userId="bdb258cd-ed9f-41e3-b12f-b2e206fc58c6" providerId="ADAL" clId="{7A6E94D4-272A-4C70-BCFB-5FF198C19E71}" dt="2024-08-06T23:13:27.370" v="3833" actId="2696"/>
        <pc:sldMkLst>
          <pc:docMk/>
          <pc:sldMk cId="2658140521" sldId="401"/>
        </pc:sldMkLst>
      </pc:sldChg>
      <pc:sldChg chg="del">
        <pc:chgData name="Daisuke NOGAMI" userId="bdb258cd-ed9f-41e3-b12f-b2e206fc58c6" providerId="ADAL" clId="{7A6E94D4-272A-4C70-BCFB-5FF198C19E71}" dt="2024-08-06T23:13:27.370" v="3833" actId="2696"/>
        <pc:sldMkLst>
          <pc:docMk/>
          <pc:sldMk cId="4241391316" sldId="402"/>
        </pc:sldMkLst>
      </pc:sldChg>
      <pc:sldChg chg="del">
        <pc:chgData name="Daisuke NOGAMI" userId="bdb258cd-ed9f-41e3-b12f-b2e206fc58c6" providerId="ADAL" clId="{7A6E94D4-272A-4C70-BCFB-5FF198C19E71}" dt="2024-08-06T23:13:27.370" v="3833" actId="2696"/>
        <pc:sldMkLst>
          <pc:docMk/>
          <pc:sldMk cId="980390445" sldId="403"/>
        </pc:sldMkLst>
      </pc:sldChg>
      <pc:sldChg chg="del">
        <pc:chgData name="Daisuke NOGAMI" userId="bdb258cd-ed9f-41e3-b12f-b2e206fc58c6" providerId="ADAL" clId="{7A6E94D4-272A-4C70-BCFB-5FF198C19E71}" dt="2024-08-06T23:13:27.370" v="3833" actId="2696"/>
        <pc:sldMkLst>
          <pc:docMk/>
          <pc:sldMk cId="4034498721" sldId="404"/>
        </pc:sldMkLst>
      </pc:sldChg>
      <pc:sldChg chg="del">
        <pc:chgData name="Daisuke NOGAMI" userId="bdb258cd-ed9f-41e3-b12f-b2e206fc58c6" providerId="ADAL" clId="{7A6E94D4-272A-4C70-BCFB-5FF198C19E71}" dt="2024-08-06T23:13:27.370" v="3833" actId="2696"/>
        <pc:sldMkLst>
          <pc:docMk/>
          <pc:sldMk cId="406412785" sldId="405"/>
        </pc:sldMkLst>
      </pc:sldChg>
      <pc:sldChg chg="modSp mod">
        <pc:chgData name="Daisuke NOGAMI" userId="bdb258cd-ed9f-41e3-b12f-b2e206fc58c6" providerId="ADAL" clId="{7A6E94D4-272A-4C70-BCFB-5FF198C19E71}" dt="2024-08-06T23:21:35.227" v="3901" actId="20577"/>
        <pc:sldMkLst>
          <pc:docMk/>
          <pc:sldMk cId="165885922" sldId="406"/>
        </pc:sldMkLst>
      </pc:sldChg>
      <pc:sldChg chg="modSp mod">
        <pc:chgData name="Daisuke NOGAMI" userId="bdb258cd-ed9f-41e3-b12f-b2e206fc58c6" providerId="ADAL" clId="{7A6E94D4-272A-4C70-BCFB-5FF198C19E71}" dt="2024-08-06T23:23:30.025" v="3911" actId="14734"/>
        <pc:sldMkLst>
          <pc:docMk/>
          <pc:sldMk cId="1579559370" sldId="407"/>
        </pc:sldMkLst>
      </pc:sldChg>
      <pc:sldChg chg="modSp mod">
        <pc:chgData name="Daisuke NOGAMI" userId="bdb258cd-ed9f-41e3-b12f-b2e206fc58c6" providerId="ADAL" clId="{7A6E94D4-272A-4C70-BCFB-5FF198C19E71}" dt="2024-08-06T23:31:24.278" v="4059" actId="14100"/>
        <pc:sldMkLst>
          <pc:docMk/>
          <pc:sldMk cId="3747923467" sldId="408"/>
        </pc:sldMkLst>
      </pc:sldChg>
      <pc:sldChg chg="modSp mod">
        <pc:chgData name="Daisuke NOGAMI" userId="bdb258cd-ed9f-41e3-b12f-b2e206fc58c6" providerId="ADAL" clId="{7A6E94D4-272A-4C70-BCFB-5FF198C19E71}" dt="2024-08-06T23:35:36.587" v="4082" actId="207"/>
        <pc:sldMkLst>
          <pc:docMk/>
          <pc:sldMk cId="3583483017" sldId="409"/>
        </pc:sldMkLst>
      </pc:sldChg>
      <pc:sldChg chg="del">
        <pc:chgData name="Daisuke NOGAMI" userId="bdb258cd-ed9f-41e3-b12f-b2e206fc58c6" providerId="ADAL" clId="{7A6E94D4-272A-4C70-BCFB-5FF198C19E71}" dt="2024-08-06T23:13:39.738" v="3834" actId="2696"/>
        <pc:sldMkLst>
          <pc:docMk/>
          <pc:sldMk cId="1073927431" sldId="410"/>
        </pc:sldMkLst>
      </pc:sldChg>
      <pc:sldChg chg="modSp mod">
        <pc:chgData name="Daisuke NOGAMI" userId="bdb258cd-ed9f-41e3-b12f-b2e206fc58c6" providerId="ADAL" clId="{7A6E94D4-272A-4C70-BCFB-5FF198C19E71}" dt="2024-08-06T23:26:03.306" v="3920" actId="207"/>
        <pc:sldMkLst>
          <pc:docMk/>
          <pc:sldMk cId="2706014773" sldId="411"/>
        </pc:sldMkLst>
      </pc:sldChg>
      <pc:sldChg chg="addSp delSp modSp mod">
        <pc:chgData name="Daisuke NOGAMI" userId="bdb258cd-ed9f-41e3-b12f-b2e206fc58c6" providerId="ADAL" clId="{7A6E94D4-272A-4C70-BCFB-5FF198C19E71}" dt="2024-08-07T00:22:46.833" v="4101"/>
        <pc:sldMkLst>
          <pc:docMk/>
          <pc:sldMk cId="1511576762" sldId="412"/>
        </pc:sldMkLst>
      </pc:sldChg>
      <pc:sldChg chg="addSp delSp modSp add mod">
        <pc:chgData name="Daisuke NOGAMI" userId="bdb258cd-ed9f-41e3-b12f-b2e206fc58c6" providerId="ADAL" clId="{7A6E94D4-272A-4C70-BCFB-5FF198C19E71}" dt="2024-08-07T00:12:34.492" v="4097"/>
        <pc:sldMkLst>
          <pc:docMk/>
          <pc:sldMk cId="1313027291" sldId="413"/>
        </pc:sldMkLst>
      </pc:sldChg>
      <pc:sldChg chg="addSp delSp modSp add mod">
        <pc:chgData name="Daisuke NOGAMI" userId="bdb258cd-ed9f-41e3-b12f-b2e206fc58c6" providerId="ADAL" clId="{7A6E94D4-272A-4C70-BCFB-5FF198C19E71}" dt="2024-08-06T21:10:50.667" v="1248" actId="6549"/>
        <pc:sldMkLst>
          <pc:docMk/>
          <pc:sldMk cId="3242906958" sldId="414"/>
        </pc:sldMkLst>
      </pc:sldChg>
      <pc:sldChg chg="delSp modSp add mod ord">
        <pc:chgData name="Daisuke NOGAMI" userId="bdb258cd-ed9f-41e3-b12f-b2e206fc58c6" providerId="ADAL" clId="{7A6E94D4-272A-4C70-BCFB-5FF198C19E71}" dt="2024-08-06T22:03:46.819" v="2102"/>
        <pc:sldMkLst>
          <pc:docMk/>
          <pc:sldMk cId="1760749689" sldId="415"/>
        </pc:sldMkLst>
      </pc:sldChg>
      <pc:sldChg chg="addSp delSp modSp add mod ord">
        <pc:chgData name="Daisuke NOGAMI" userId="bdb258cd-ed9f-41e3-b12f-b2e206fc58c6" providerId="ADAL" clId="{7A6E94D4-272A-4C70-BCFB-5FF198C19E71}" dt="2024-08-06T22:00:47.959" v="2095" actId="6549"/>
        <pc:sldMkLst>
          <pc:docMk/>
          <pc:sldMk cId="1738878187" sldId="416"/>
        </pc:sldMkLst>
      </pc:sldChg>
      <pc:sldChg chg="addSp delSp modSp add mod">
        <pc:chgData name="Daisuke NOGAMI" userId="bdb258cd-ed9f-41e3-b12f-b2e206fc58c6" providerId="ADAL" clId="{7A6E94D4-272A-4C70-BCFB-5FF198C19E71}" dt="2024-08-06T22:19:07.811" v="2529"/>
        <pc:sldMkLst>
          <pc:docMk/>
          <pc:sldMk cId="2845639163" sldId="417"/>
        </pc:sldMkLst>
      </pc:sldChg>
      <pc:sldChg chg="addSp delSp modSp add mod">
        <pc:chgData name="Daisuke NOGAMI" userId="bdb258cd-ed9f-41e3-b12f-b2e206fc58c6" providerId="ADAL" clId="{7A6E94D4-272A-4C70-BCFB-5FF198C19E71}" dt="2024-08-06T22:40:24.867" v="3285" actId="255"/>
        <pc:sldMkLst>
          <pc:docMk/>
          <pc:sldMk cId="3795618730" sldId="418"/>
        </pc:sldMkLst>
      </pc:sldChg>
      <pc:sldChg chg="addSp delSp modSp add mod">
        <pc:chgData name="Daisuke NOGAMI" userId="bdb258cd-ed9f-41e3-b12f-b2e206fc58c6" providerId="ADAL" clId="{7A6E94D4-272A-4C70-BCFB-5FF198C19E71}" dt="2024-08-07T00:58:32.708" v="4102" actId="478"/>
        <pc:sldMkLst>
          <pc:docMk/>
          <pc:sldMk cId="2600899618" sldId="419"/>
        </pc:sldMkLst>
      </pc:sldChg>
      <pc:sldChg chg="addSp delSp modSp add mod">
        <pc:chgData name="Daisuke NOGAMI" userId="bdb258cd-ed9f-41e3-b12f-b2e206fc58c6" providerId="ADAL" clId="{7A6E94D4-272A-4C70-BCFB-5FF198C19E71}" dt="2024-08-07T00:58:36.995" v="4103" actId="478"/>
        <pc:sldMkLst>
          <pc:docMk/>
          <pc:sldMk cId="528738437" sldId="420"/>
        </pc:sldMkLst>
      </pc:sldChg>
      <pc:sldChg chg="addSp delSp modSp add mod">
        <pc:chgData name="Daisuke NOGAMI" userId="bdb258cd-ed9f-41e3-b12f-b2e206fc58c6" providerId="ADAL" clId="{7A6E94D4-272A-4C70-BCFB-5FF198C19E71}" dt="2024-08-07T00:58:42.266" v="4104" actId="478"/>
        <pc:sldMkLst>
          <pc:docMk/>
          <pc:sldMk cId="2429762725" sldId="421"/>
        </pc:sldMkLst>
      </pc:sldChg>
      <pc:sldChg chg="addSp delSp modSp add mod">
        <pc:chgData name="Daisuke NOGAMI" userId="bdb258cd-ed9f-41e3-b12f-b2e206fc58c6" providerId="ADAL" clId="{7A6E94D4-272A-4C70-BCFB-5FF198C19E71}" dt="2024-08-07T00:58:46.188" v="4105" actId="478"/>
        <pc:sldMkLst>
          <pc:docMk/>
          <pc:sldMk cId="3942218260" sldId="422"/>
        </pc:sldMkLst>
      </pc:sldChg>
      <pc:sldChg chg="addSp delSp modSp add mod">
        <pc:chgData name="Daisuke NOGAMI" userId="bdb258cd-ed9f-41e3-b12f-b2e206fc58c6" providerId="ADAL" clId="{7A6E94D4-272A-4C70-BCFB-5FF198C19E71}" dt="2024-08-06T23:12:15.161" v="3832" actId="167"/>
        <pc:sldMkLst>
          <pc:docMk/>
          <pc:sldMk cId="3648205869" sldId="423"/>
        </pc:sldMkLst>
      </pc:sldChg>
      <pc:sldMasterChg chg="modSp mod">
        <pc:chgData name="Daisuke NOGAMI" userId="bdb258cd-ed9f-41e3-b12f-b2e206fc58c6" providerId="ADAL" clId="{7A6E94D4-272A-4C70-BCFB-5FF198C19E71}" dt="2024-08-06T11:38:22.059" v="982"/>
        <pc:sldMasterMkLst>
          <pc:docMk/>
          <pc:sldMasterMk cId="2150168035" sldId="2147483691"/>
        </pc:sldMasterMkLst>
      </pc:sldMasterChg>
    </pc:docChg>
  </pc:docChgLst>
  <pc:docChgLst>
    <pc:chgData name="石川 賀子" userId="a5538c19-8aea-40e2-8203-39201e654a5e" providerId="ADAL" clId="{064D650E-66CA-43B7-B2D1-630F5495EF67}"/>
    <pc:docChg chg="undo custSel addSld delSld modSld sldOrd">
      <pc:chgData name="石川 賀子" userId="a5538c19-8aea-40e2-8203-39201e654a5e" providerId="ADAL" clId="{064D650E-66CA-43B7-B2D1-630F5495EF67}" dt="2023-11-29T23:51:47.259" v="11784" actId="1035"/>
      <pc:docMkLst>
        <pc:docMk/>
      </pc:docMkLst>
      <pc:sldChg chg="addSp delSp modSp mod">
        <pc:chgData name="石川 賀子" userId="a5538c19-8aea-40e2-8203-39201e654a5e" providerId="ADAL" clId="{064D650E-66CA-43B7-B2D1-630F5495EF67}" dt="2023-11-29T09:21:18.835" v="11112" actId="20577"/>
        <pc:sldMkLst>
          <pc:docMk/>
          <pc:sldMk cId="2047094816" sldId="387"/>
        </pc:sldMkLst>
      </pc:sldChg>
      <pc:sldChg chg="addSp delSp modSp mod">
        <pc:chgData name="石川 賀子" userId="a5538c19-8aea-40e2-8203-39201e654a5e" providerId="ADAL" clId="{064D650E-66CA-43B7-B2D1-630F5495EF67}" dt="2023-11-29T09:21:48.077" v="11113" actId="115"/>
        <pc:sldMkLst>
          <pc:docMk/>
          <pc:sldMk cId="2049786590" sldId="389"/>
        </pc:sldMkLst>
      </pc:sldChg>
      <pc:sldChg chg="addSp delSp modSp mod">
        <pc:chgData name="石川 賀子" userId="a5538c19-8aea-40e2-8203-39201e654a5e" providerId="ADAL" clId="{064D650E-66CA-43B7-B2D1-630F5495EF67}" dt="2023-11-29T07:11:22.001" v="9835" actId="1035"/>
        <pc:sldMkLst>
          <pc:docMk/>
          <pc:sldMk cId="1279781593" sldId="390"/>
        </pc:sldMkLst>
      </pc:sldChg>
      <pc:sldChg chg="addSp delSp modSp mod modNotesTx">
        <pc:chgData name="石川 賀子" userId="a5538c19-8aea-40e2-8203-39201e654a5e" providerId="ADAL" clId="{064D650E-66CA-43B7-B2D1-630F5495EF67}" dt="2023-11-29T23:51:47.259" v="11784" actId="1035"/>
        <pc:sldMkLst>
          <pc:docMk/>
          <pc:sldMk cId="38711686" sldId="391"/>
        </pc:sldMkLst>
      </pc:sldChg>
      <pc:sldChg chg="add del">
        <pc:chgData name="石川 賀子" userId="a5538c19-8aea-40e2-8203-39201e654a5e" providerId="ADAL" clId="{064D650E-66CA-43B7-B2D1-630F5495EF67}" dt="2023-11-28T02:42:31.619" v="417" actId="2696"/>
        <pc:sldMkLst>
          <pc:docMk/>
          <pc:sldMk cId="1493349187" sldId="392"/>
        </pc:sldMkLst>
      </pc:sldChg>
      <pc:sldChg chg="addSp delSp modSp new mod ord modNotesTx">
        <pc:chgData name="石川 賀子" userId="a5538c19-8aea-40e2-8203-39201e654a5e" providerId="ADAL" clId="{064D650E-66CA-43B7-B2D1-630F5495EF67}" dt="2023-11-29T07:58:53.774" v="10712" actId="1038"/>
        <pc:sldMkLst>
          <pc:docMk/>
          <pc:sldMk cId="2037920699" sldId="392"/>
        </pc:sldMkLst>
      </pc:sldChg>
      <pc:sldChg chg="addSp delSp modSp new mod">
        <pc:chgData name="石川 賀子" userId="a5538c19-8aea-40e2-8203-39201e654a5e" providerId="ADAL" clId="{064D650E-66CA-43B7-B2D1-630F5495EF67}" dt="2023-11-29T07:59:37.457" v="10716" actId="20577"/>
        <pc:sldMkLst>
          <pc:docMk/>
          <pc:sldMk cId="3400869365" sldId="393"/>
        </pc:sldMkLst>
      </pc:sldChg>
      <pc:sldChg chg="addSp delSp modSp new mod">
        <pc:chgData name="石川 賀子" userId="a5538c19-8aea-40e2-8203-39201e654a5e" providerId="ADAL" clId="{064D650E-66CA-43B7-B2D1-630F5495EF67}" dt="2023-11-29T11:55:54.504" v="11632" actId="14100"/>
        <pc:sldMkLst>
          <pc:docMk/>
          <pc:sldMk cId="521376291" sldId="394"/>
        </pc:sldMkLst>
      </pc:sldChg>
      <pc:sldChg chg="addSp delSp modSp new mod modNotesTx">
        <pc:chgData name="石川 賀子" userId="a5538c19-8aea-40e2-8203-39201e654a5e" providerId="ADAL" clId="{064D650E-66CA-43B7-B2D1-630F5495EF67}" dt="2023-11-29T09:14:16.704" v="10942" actId="20577"/>
        <pc:sldMkLst>
          <pc:docMk/>
          <pc:sldMk cId="3621218712" sldId="395"/>
        </pc:sldMkLst>
      </pc:sldChg>
      <pc:sldChg chg="addSp delSp modSp new mod">
        <pc:chgData name="石川 賀子" userId="a5538c19-8aea-40e2-8203-39201e654a5e" providerId="ADAL" clId="{064D650E-66CA-43B7-B2D1-630F5495EF67}" dt="2023-11-29T09:25:12.550" v="11138" actId="1035"/>
        <pc:sldMkLst>
          <pc:docMk/>
          <pc:sldMk cId="2367654091" sldId="396"/>
        </pc:sldMkLst>
      </pc:sldChg>
      <pc:sldChg chg="addSp delSp modSp new mod">
        <pc:chgData name="石川 賀子" userId="a5538c19-8aea-40e2-8203-39201e654a5e" providerId="ADAL" clId="{064D650E-66CA-43B7-B2D1-630F5495EF67}" dt="2023-11-29T11:36:29.952" v="11321" actId="14100"/>
        <pc:sldMkLst>
          <pc:docMk/>
          <pc:sldMk cId="1312344207" sldId="397"/>
        </pc:sldMkLst>
      </pc:sldChg>
      <pc:sldChg chg="addSp delSp modSp new mod">
        <pc:chgData name="石川 賀子" userId="a5538c19-8aea-40e2-8203-39201e654a5e" providerId="ADAL" clId="{064D650E-66CA-43B7-B2D1-630F5495EF67}" dt="2023-11-29T11:39:35.753" v="11432" actId="1035"/>
        <pc:sldMkLst>
          <pc:docMk/>
          <pc:sldMk cId="484163239" sldId="398"/>
        </pc:sldMkLst>
      </pc:sldChg>
      <pc:sldChg chg="addSp delSp modSp new mod">
        <pc:chgData name="石川 賀子" userId="a5538c19-8aea-40e2-8203-39201e654a5e" providerId="ADAL" clId="{064D650E-66CA-43B7-B2D1-630F5495EF67}" dt="2023-11-29T11:41:05.952" v="11457" actId="1035"/>
        <pc:sldMkLst>
          <pc:docMk/>
          <pc:sldMk cId="2226371823" sldId="399"/>
        </pc:sldMkLst>
      </pc:sldChg>
      <pc:sldChg chg="addSp delSp modSp add mod">
        <pc:chgData name="石川 賀子" userId="a5538c19-8aea-40e2-8203-39201e654a5e" providerId="ADAL" clId="{064D650E-66CA-43B7-B2D1-630F5495EF67}" dt="2023-11-29T11:41:30.222" v="11469" actId="115"/>
        <pc:sldMkLst>
          <pc:docMk/>
          <pc:sldMk cId="3742134132" sldId="400"/>
        </pc:sldMkLst>
      </pc:sldChg>
      <pc:sldChg chg="addSp delSp modSp new mod">
        <pc:chgData name="石川 賀子" userId="a5538c19-8aea-40e2-8203-39201e654a5e" providerId="ADAL" clId="{064D650E-66CA-43B7-B2D1-630F5495EF67}" dt="2023-11-29T12:03:41.145" v="11655" actId="14100"/>
        <pc:sldMkLst>
          <pc:docMk/>
          <pc:sldMk cId="2658140521" sldId="401"/>
        </pc:sldMkLst>
      </pc:sldChg>
      <pc:sldChg chg="addSp delSp modSp add mod ord">
        <pc:chgData name="石川 賀子" userId="a5538c19-8aea-40e2-8203-39201e654a5e" providerId="ADAL" clId="{064D650E-66CA-43B7-B2D1-630F5495EF67}" dt="2023-11-29T11:43:25.060" v="11491" actId="1036"/>
        <pc:sldMkLst>
          <pc:docMk/>
          <pc:sldMk cId="4241391316" sldId="402"/>
        </pc:sldMkLst>
      </pc:sldChg>
      <pc:sldChg chg="addSp delSp modSp add mod">
        <pc:chgData name="石川 賀子" userId="a5538c19-8aea-40e2-8203-39201e654a5e" providerId="ADAL" clId="{064D650E-66CA-43B7-B2D1-630F5495EF67}" dt="2023-11-29T11:43:37.457" v="11492" actId="20577"/>
        <pc:sldMkLst>
          <pc:docMk/>
          <pc:sldMk cId="980390445" sldId="403"/>
        </pc:sldMkLst>
      </pc:sldChg>
      <pc:sldChg chg="addSp delSp modSp new mod">
        <pc:chgData name="石川 賀子" userId="a5538c19-8aea-40e2-8203-39201e654a5e" providerId="ADAL" clId="{064D650E-66CA-43B7-B2D1-630F5495EF67}" dt="2023-11-29T07:48:08.621" v="10624" actId="1035"/>
        <pc:sldMkLst>
          <pc:docMk/>
          <pc:sldMk cId="4034498721" sldId="404"/>
        </pc:sldMkLst>
      </pc:sldChg>
      <pc:sldChg chg="addSp delSp modSp new mod">
        <pc:chgData name="石川 賀子" userId="a5538c19-8aea-40e2-8203-39201e654a5e" providerId="ADAL" clId="{064D650E-66CA-43B7-B2D1-630F5495EF67}" dt="2023-11-29T11:45:27.791" v="11553" actId="478"/>
        <pc:sldMkLst>
          <pc:docMk/>
          <pc:sldMk cId="406412785" sldId="405"/>
        </pc:sldMkLst>
      </pc:sldChg>
      <pc:sldChg chg="addSp delSp modSp new mod">
        <pc:chgData name="石川 賀子" userId="a5538c19-8aea-40e2-8203-39201e654a5e" providerId="ADAL" clId="{064D650E-66CA-43B7-B2D1-630F5495EF67}" dt="2023-11-29T23:48:42.554" v="11658" actId="478"/>
        <pc:sldMkLst>
          <pc:docMk/>
          <pc:sldMk cId="165885922" sldId="406"/>
        </pc:sldMkLst>
      </pc:sldChg>
      <pc:sldChg chg="addSp modSp add mod">
        <pc:chgData name="石川 賀子" userId="a5538c19-8aea-40e2-8203-39201e654a5e" providerId="ADAL" clId="{064D650E-66CA-43B7-B2D1-630F5495EF67}" dt="2023-11-29T09:27:28.979" v="11153" actId="179"/>
        <pc:sldMkLst>
          <pc:docMk/>
          <pc:sldMk cId="1579559370" sldId="407"/>
        </pc:sldMkLst>
      </pc:sldChg>
      <pc:sldChg chg="addSp modSp add mod">
        <pc:chgData name="石川 賀子" userId="a5538c19-8aea-40e2-8203-39201e654a5e" providerId="ADAL" clId="{064D650E-66CA-43B7-B2D1-630F5495EF67}" dt="2023-11-29T09:27:40.858" v="11155" actId="179"/>
        <pc:sldMkLst>
          <pc:docMk/>
          <pc:sldMk cId="3747923467" sldId="408"/>
        </pc:sldMkLst>
      </pc:sldChg>
      <pc:sldChg chg="addSp modSp add mod">
        <pc:chgData name="石川 賀子" userId="a5538c19-8aea-40e2-8203-39201e654a5e" providerId="ADAL" clId="{064D650E-66CA-43B7-B2D1-630F5495EF67}" dt="2023-11-29T09:55:21.281" v="11208" actId="207"/>
        <pc:sldMkLst>
          <pc:docMk/>
          <pc:sldMk cId="3583483017" sldId="409"/>
        </pc:sldMkLst>
      </pc:sldChg>
      <pc:sldChg chg="addSp modSp new mod">
        <pc:chgData name="石川 賀子" userId="a5538c19-8aea-40e2-8203-39201e654a5e" providerId="ADAL" clId="{064D650E-66CA-43B7-B2D1-630F5495EF67}" dt="2023-11-29T11:46:46.654" v="11587" actId="167"/>
        <pc:sldMkLst>
          <pc:docMk/>
          <pc:sldMk cId="1073927431" sldId="410"/>
        </pc:sldMkLst>
      </pc:sldChg>
      <pc:sldChg chg="modSp add mod">
        <pc:chgData name="石川 賀子" userId="a5538c19-8aea-40e2-8203-39201e654a5e" providerId="ADAL" clId="{064D650E-66CA-43B7-B2D1-630F5495EF67}" dt="2023-11-29T09:55:06.815" v="11205" actId="207"/>
        <pc:sldMkLst>
          <pc:docMk/>
          <pc:sldMk cId="2706014773" sldId="411"/>
        </pc:sldMkLst>
      </pc:sldChg>
      <pc:sldChg chg="addSp delSp modSp new mod">
        <pc:chgData name="石川 賀子" userId="a5538c19-8aea-40e2-8203-39201e654a5e" providerId="ADAL" clId="{064D650E-66CA-43B7-B2D1-630F5495EF67}" dt="2023-11-29T11:48:17.406" v="11621" actId="14100"/>
        <pc:sldMkLst>
          <pc:docMk/>
          <pc:sldMk cId="1511576762" sldId="412"/>
        </pc:sldMkLst>
      </pc:sldChg>
    </pc:docChg>
  </pc:docChgLst>
  <pc:docChgLst>
    <pc:chgData name="Daisuke NOGAMI" userId="bdb258cd-ed9f-41e3-b12f-b2e206fc58c6" providerId="ADAL" clId="{2A983012-84F4-4C4F-8CFB-94A98E8F5C84}"/>
    <pc:docChg chg="undo redo custSel addSld delSld modSld sldOrd modMainMaster">
      <pc:chgData name="Daisuke NOGAMI" userId="bdb258cd-ed9f-41e3-b12f-b2e206fc58c6" providerId="ADAL" clId="{2A983012-84F4-4C4F-8CFB-94A98E8F5C84}" dt="2025-03-11T03:44:18.582" v="49400" actId="2696"/>
      <pc:docMkLst>
        <pc:docMk/>
      </pc:docMkLst>
      <pc:sldChg chg="addSp delSp modSp mod setBg">
        <pc:chgData name="Daisuke NOGAMI" userId="bdb258cd-ed9f-41e3-b12f-b2e206fc58c6" providerId="ADAL" clId="{2A983012-84F4-4C4F-8CFB-94A98E8F5C84}" dt="2025-03-11T02:20:08.554" v="49099" actId="1076"/>
        <pc:sldMkLst>
          <pc:docMk/>
          <pc:sldMk cId="4078244823" sldId="384"/>
        </pc:sldMkLst>
        <pc:spChg chg="mod">
          <ac:chgData name="Daisuke NOGAMI" userId="bdb258cd-ed9f-41e3-b12f-b2e206fc58c6" providerId="ADAL" clId="{2A983012-84F4-4C4F-8CFB-94A98E8F5C84}" dt="2025-03-01T01:56:53.358" v="58" actId="2711"/>
          <ac:spMkLst>
            <pc:docMk/>
            <pc:sldMk cId="4078244823" sldId="384"/>
            <ac:spMk id="2" creationId="{D5FFB4B2-7163-402A-A550-BAD7316A2236}"/>
          </ac:spMkLst>
        </pc:spChg>
        <pc:spChg chg="add mod">
          <ac:chgData name="Daisuke NOGAMI" userId="bdb258cd-ed9f-41e3-b12f-b2e206fc58c6" providerId="ADAL" clId="{2A983012-84F4-4C4F-8CFB-94A98E8F5C84}" dt="2025-03-11T02:19:56.021" v="49098" actId="255"/>
          <ac:spMkLst>
            <pc:docMk/>
            <pc:sldMk cId="4078244823" sldId="384"/>
            <ac:spMk id="3" creationId="{8BDF1760-D59B-FB6A-A1C4-A3575CC41AE0}"/>
          </ac:spMkLst>
        </pc:spChg>
        <pc:picChg chg="mod">
          <ac:chgData name="Daisuke NOGAMI" userId="bdb258cd-ed9f-41e3-b12f-b2e206fc58c6" providerId="ADAL" clId="{2A983012-84F4-4C4F-8CFB-94A98E8F5C84}" dt="2025-03-10T02:01:17.060" v="48715" actId="1076"/>
          <ac:picMkLst>
            <pc:docMk/>
            <pc:sldMk cId="4078244823" sldId="384"/>
            <ac:picMk id="8" creationId="{3495ABF8-B200-523B-061F-D9B0DEDCBB1E}"/>
          </ac:picMkLst>
        </pc:picChg>
        <pc:picChg chg="mod">
          <ac:chgData name="Daisuke NOGAMI" userId="bdb258cd-ed9f-41e3-b12f-b2e206fc58c6" providerId="ADAL" clId="{2A983012-84F4-4C4F-8CFB-94A98E8F5C84}" dt="2025-03-10T01:54:02.157" v="48669" actId="14100"/>
          <ac:picMkLst>
            <pc:docMk/>
            <pc:sldMk cId="4078244823" sldId="384"/>
            <ac:picMk id="9" creationId="{B17FDC36-6D71-7805-D2CA-CE4D88AFB97A}"/>
          </ac:picMkLst>
        </pc:picChg>
        <pc:picChg chg="mod">
          <ac:chgData name="Daisuke NOGAMI" userId="bdb258cd-ed9f-41e3-b12f-b2e206fc58c6" providerId="ADAL" clId="{2A983012-84F4-4C4F-8CFB-94A98E8F5C84}" dt="2025-03-10T01:54:14.889" v="48673" actId="1076"/>
          <ac:picMkLst>
            <pc:docMk/>
            <pc:sldMk cId="4078244823" sldId="384"/>
            <ac:picMk id="13" creationId="{47012EBF-7109-3C31-DBB6-280A5F59D873}"/>
          </ac:picMkLst>
        </pc:picChg>
        <pc:picChg chg="mod">
          <ac:chgData name="Daisuke NOGAMI" userId="bdb258cd-ed9f-41e3-b12f-b2e206fc58c6" providerId="ADAL" clId="{2A983012-84F4-4C4F-8CFB-94A98E8F5C84}" dt="2025-03-10T01:54:06.285" v="48670" actId="1076"/>
          <ac:picMkLst>
            <pc:docMk/>
            <pc:sldMk cId="4078244823" sldId="384"/>
            <ac:picMk id="15" creationId="{B92E0389-508B-220E-8B5D-A04193F73FE2}"/>
          </ac:picMkLst>
        </pc:picChg>
        <pc:picChg chg="mod">
          <ac:chgData name="Daisuke NOGAMI" userId="bdb258cd-ed9f-41e3-b12f-b2e206fc58c6" providerId="ADAL" clId="{2A983012-84F4-4C4F-8CFB-94A98E8F5C84}" dt="2025-03-10T01:54:11.273" v="48672" actId="1076"/>
          <ac:picMkLst>
            <pc:docMk/>
            <pc:sldMk cId="4078244823" sldId="384"/>
            <ac:picMk id="16" creationId="{F839517F-D247-35AD-540B-59E8F4346DE4}"/>
          </ac:picMkLst>
        </pc:picChg>
        <pc:picChg chg="mod">
          <ac:chgData name="Daisuke NOGAMI" userId="bdb258cd-ed9f-41e3-b12f-b2e206fc58c6" providerId="ADAL" clId="{2A983012-84F4-4C4F-8CFB-94A98E8F5C84}" dt="2025-03-10T01:57:44.211" v="48705" actId="1076"/>
          <ac:picMkLst>
            <pc:docMk/>
            <pc:sldMk cId="4078244823" sldId="384"/>
            <ac:picMk id="21" creationId="{932CDF52-477D-BD4A-A432-12551827C72F}"/>
          </ac:picMkLst>
        </pc:picChg>
        <pc:picChg chg="mod">
          <ac:chgData name="Daisuke NOGAMI" userId="bdb258cd-ed9f-41e3-b12f-b2e206fc58c6" providerId="ADAL" clId="{2A983012-84F4-4C4F-8CFB-94A98E8F5C84}" dt="2025-03-10T01:57:44.211" v="48705" actId="1076"/>
          <ac:picMkLst>
            <pc:docMk/>
            <pc:sldMk cId="4078244823" sldId="384"/>
            <ac:picMk id="22" creationId="{19CD3E99-74C9-FB45-0C64-E39B8E6C9A00}"/>
          </ac:picMkLst>
        </pc:picChg>
        <pc:picChg chg="mod ord">
          <ac:chgData name="Daisuke NOGAMI" userId="bdb258cd-ed9f-41e3-b12f-b2e206fc58c6" providerId="ADAL" clId="{2A983012-84F4-4C4F-8CFB-94A98E8F5C84}" dt="2025-03-11T02:20:08.554" v="49099" actId="1076"/>
          <ac:picMkLst>
            <pc:docMk/>
            <pc:sldMk cId="4078244823" sldId="384"/>
            <ac:picMk id="25" creationId="{44F65EC8-7A1E-5AFB-F4E6-55D2443727AE}"/>
          </ac:picMkLst>
        </pc:picChg>
        <pc:picChg chg="mod">
          <ac:chgData name="Daisuke NOGAMI" userId="bdb258cd-ed9f-41e3-b12f-b2e206fc58c6" providerId="ADAL" clId="{2A983012-84F4-4C4F-8CFB-94A98E8F5C84}" dt="2025-03-10T01:56:31.816" v="48692" actId="1076"/>
          <ac:picMkLst>
            <pc:docMk/>
            <pc:sldMk cId="4078244823" sldId="384"/>
            <ac:picMk id="28" creationId="{120BC421-4EA3-A1CF-2F1E-3329DD1724CA}"/>
          </ac:picMkLst>
        </pc:picChg>
        <pc:picChg chg="mod">
          <ac:chgData name="Daisuke NOGAMI" userId="bdb258cd-ed9f-41e3-b12f-b2e206fc58c6" providerId="ADAL" clId="{2A983012-84F4-4C4F-8CFB-94A98E8F5C84}" dt="2025-03-10T01:55:58.784" v="48685" actId="1076"/>
          <ac:picMkLst>
            <pc:docMk/>
            <pc:sldMk cId="4078244823" sldId="384"/>
            <ac:picMk id="33" creationId="{15A6DA4D-583B-CC1F-8682-D6A3924E8DD1}"/>
          </ac:picMkLst>
        </pc:picChg>
        <pc:picChg chg="mod">
          <ac:chgData name="Daisuke NOGAMI" userId="bdb258cd-ed9f-41e3-b12f-b2e206fc58c6" providerId="ADAL" clId="{2A983012-84F4-4C4F-8CFB-94A98E8F5C84}" dt="2025-03-10T02:01:07.293" v="48713" actId="14100"/>
          <ac:picMkLst>
            <pc:docMk/>
            <pc:sldMk cId="4078244823" sldId="384"/>
            <ac:picMk id="34" creationId="{267B4FE0-3828-D8AC-EA7F-8BB9AB858113}"/>
          </ac:picMkLst>
        </pc:picChg>
        <pc:picChg chg="mod">
          <ac:chgData name="Daisuke NOGAMI" userId="bdb258cd-ed9f-41e3-b12f-b2e206fc58c6" providerId="ADAL" clId="{2A983012-84F4-4C4F-8CFB-94A98E8F5C84}" dt="2025-03-10T01:57:35.590" v="48704" actId="14100"/>
          <ac:picMkLst>
            <pc:docMk/>
            <pc:sldMk cId="4078244823" sldId="384"/>
            <ac:picMk id="37" creationId="{618286B8-A5F2-8940-3658-2761D1E4A89A}"/>
          </ac:picMkLst>
        </pc:picChg>
      </pc:sldChg>
      <pc:sldChg chg="del ord">
        <pc:chgData name="Daisuke NOGAMI" userId="bdb258cd-ed9f-41e3-b12f-b2e206fc58c6" providerId="ADAL" clId="{2A983012-84F4-4C4F-8CFB-94A98E8F5C84}" dt="2025-03-09T14:07:37.111" v="45864" actId="2696"/>
        <pc:sldMkLst>
          <pc:docMk/>
          <pc:sldMk cId="2047094816" sldId="387"/>
        </pc:sldMkLst>
      </pc:sldChg>
      <pc:sldChg chg="del">
        <pc:chgData name="Daisuke NOGAMI" userId="bdb258cd-ed9f-41e3-b12f-b2e206fc58c6" providerId="ADAL" clId="{2A983012-84F4-4C4F-8CFB-94A98E8F5C84}" dt="2025-03-09T14:07:37.111" v="45864" actId="2696"/>
        <pc:sldMkLst>
          <pc:docMk/>
          <pc:sldMk cId="3903993180" sldId="424"/>
        </pc:sldMkLst>
      </pc:sldChg>
      <pc:sldChg chg="modSp del mod">
        <pc:chgData name="Daisuke NOGAMI" userId="bdb258cd-ed9f-41e3-b12f-b2e206fc58c6" providerId="ADAL" clId="{2A983012-84F4-4C4F-8CFB-94A98E8F5C84}" dt="2025-03-09T14:07:37.111" v="45864" actId="2696"/>
        <pc:sldMkLst>
          <pc:docMk/>
          <pc:sldMk cId="2002889462" sldId="425"/>
        </pc:sldMkLst>
      </pc:sldChg>
      <pc:sldChg chg="del">
        <pc:chgData name="Daisuke NOGAMI" userId="bdb258cd-ed9f-41e3-b12f-b2e206fc58c6" providerId="ADAL" clId="{2A983012-84F4-4C4F-8CFB-94A98E8F5C84}" dt="2025-03-09T14:07:37.111" v="45864" actId="2696"/>
        <pc:sldMkLst>
          <pc:docMk/>
          <pc:sldMk cId="1930048003" sldId="426"/>
        </pc:sldMkLst>
      </pc:sldChg>
      <pc:sldChg chg="modSp del mod">
        <pc:chgData name="Daisuke NOGAMI" userId="bdb258cd-ed9f-41e3-b12f-b2e206fc58c6" providerId="ADAL" clId="{2A983012-84F4-4C4F-8CFB-94A98E8F5C84}" dt="2025-03-09T14:07:37.111" v="45864" actId="2696"/>
        <pc:sldMkLst>
          <pc:docMk/>
          <pc:sldMk cId="1072875226" sldId="427"/>
        </pc:sldMkLst>
      </pc:sldChg>
      <pc:sldChg chg="del">
        <pc:chgData name="Daisuke NOGAMI" userId="bdb258cd-ed9f-41e3-b12f-b2e206fc58c6" providerId="ADAL" clId="{2A983012-84F4-4C4F-8CFB-94A98E8F5C84}" dt="2025-03-09T14:07:37.111" v="45864" actId="2696"/>
        <pc:sldMkLst>
          <pc:docMk/>
          <pc:sldMk cId="216795901" sldId="428"/>
        </pc:sldMkLst>
      </pc:sldChg>
      <pc:sldChg chg="modSp del mod">
        <pc:chgData name="Daisuke NOGAMI" userId="bdb258cd-ed9f-41e3-b12f-b2e206fc58c6" providerId="ADAL" clId="{2A983012-84F4-4C4F-8CFB-94A98E8F5C84}" dt="2025-03-09T14:07:37.111" v="45864" actId="2696"/>
        <pc:sldMkLst>
          <pc:docMk/>
          <pc:sldMk cId="2599608768" sldId="429"/>
        </pc:sldMkLst>
      </pc:sldChg>
      <pc:sldChg chg="modSp del mod">
        <pc:chgData name="Daisuke NOGAMI" userId="bdb258cd-ed9f-41e3-b12f-b2e206fc58c6" providerId="ADAL" clId="{2A983012-84F4-4C4F-8CFB-94A98E8F5C84}" dt="2025-03-09T14:07:37.111" v="45864" actId="2696"/>
        <pc:sldMkLst>
          <pc:docMk/>
          <pc:sldMk cId="938646506" sldId="430"/>
        </pc:sldMkLst>
      </pc:sldChg>
      <pc:sldChg chg="addSp delSp modSp new mod">
        <pc:chgData name="Daisuke NOGAMI" userId="bdb258cd-ed9f-41e3-b12f-b2e206fc58c6" providerId="ADAL" clId="{2A983012-84F4-4C4F-8CFB-94A98E8F5C84}" dt="2025-03-11T02:20:58.713" v="49101" actId="207"/>
        <pc:sldMkLst>
          <pc:docMk/>
          <pc:sldMk cId="1597718004" sldId="431"/>
        </pc:sldMkLst>
        <pc:spChg chg="mod">
          <ac:chgData name="Daisuke NOGAMI" userId="bdb258cd-ed9f-41e3-b12f-b2e206fc58c6" providerId="ADAL" clId="{2A983012-84F4-4C4F-8CFB-94A98E8F5C84}" dt="2025-03-01T03:24:45.729" v="314"/>
          <ac:spMkLst>
            <pc:docMk/>
            <pc:sldMk cId="1597718004" sldId="431"/>
            <ac:spMk id="3" creationId="{200B35DE-3366-1D7A-86BC-8E09F73DDD3D}"/>
          </ac:spMkLst>
        </pc:spChg>
        <pc:spChg chg="add mod">
          <ac:chgData name="Daisuke NOGAMI" userId="bdb258cd-ed9f-41e3-b12f-b2e206fc58c6" providerId="ADAL" clId="{2A983012-84F4-4C4F-8CFB-94A98E8F5C84}" dt="2025-03-11T02:20:58.713" v="49101" actId="207"/>
          <ac:spMkLst>
            <pc:docMk/>
            <pc:sldMk cId="1597718004" sldId="431"/>
            <ac:spMk id="6" creationId="{AD8D6F67-6C36-CA09-1632-97D929D78898}"/>
          </ac:spMkLst>
        </pc:spChg>
      </pc:sldChg>
      <pc:sldChg chg="modSp add mod">
        <pc:chgData name="Daisuke NOGAMI" userId="bdb258cd-ed9f-41e3-b12f-b2e206fc58c6" providerId="ADAL" clId="{2A983012-84F4-4C4F-8CFB-94A98E8F5C84}" dt="2025-03-01T03:35:23.309" v="393" actId="27636"/>
        <pc:sldMkLst>
          <pc:docMk/>
          <pc:sldMk cId="1131107483" sldId="432"/>
        </pc:sldMkLst>
        <pc:spChg chg="mod">
          <ac:chgData name="Daisuke NOGAMI" userId="bdb258cd-ed9f-41e3-b12f-b2e206fc58c6" providerId="ADAL" clId="{2A983012-84F4-4C4F-8CFB-94A98E8F5C84}" dt="2025-03-01T03:35:23.309" v="393" actId="27636"/>
          <ac:spMkLst>
            <pc:docMk/>
            <pc:sldMk cId="1131107483" sldId="432"/>
            <ac:spMk id="2" creationId="{46735614-1C7E-C9C7-7C0C-068C3F5D0196}"/>
          </ac:spMkLst>
        </pc:spChg>
      </pc:sldChg>
      <pc:sldChg chg="addSp delSp modSp new del mod">
        <pc:chgData name="Daisuke NOGAMI" userId="bdb258cd-ed9f-41e3-b12f-b2e206fc58c6" providerId="ADAL" clId="{2A983012-84F4-4C4F-8CFB-94A98E8F5C84}" dt="2025-03-03T20:57:31.916" v="18471" actId="2696"/>
        <pc:sldMkLst>
          <pc:docMk/>
          <pc:sldMk cId="1650048118" sldId="433"/>
        </pc:sldMkLst>
      </pc:sldChg>
      <pc:sldChg chg="addSp delSp modSp new mod">
        <pc:chgData name="Daisuke NOGAMI" userId="bdb258cd-ed9f-41e3-b12f-b2e206fc58c6" providerId="ADAL" clId="{2A983012-84F4-4C4F-8CFB-94A98E8F5C84}" dt="2025-03-09T14:20:14.328" v="45924" actId="207"/>
        <pc:sldMkLst>
          <pc:docMk/>
          <pc:sldMk cId="3649354911" sldId="434"/>
        </pc:sldMkLst>
        <pc:spChg chg="mod">
          <ac:chgData name="Daisuke NOGAMI" userId="bdb258cd-ed9f-41e3-b12f-b2e206fc58c6" providerId="ADAL" clId="{2A983012-84F4-4C4F-8CFB-94A98E8F5C84}" dt="2025-03-09T14:20:14.328" v="45924" actId="207"/>
          <ac:spMkLst>
            <pc:docMk/>
            <pc:sldMk cId="3649354911" sldId="434"/>
            <ac:spMk id="3" creationId="{0CC3BDB6-BA8F-90A0-03C4-5677D2AF43AF}"/>
          </ac:spMkLst>
        </pc:spChg>
        <pc:spChg chg="add mod">
          <ac:chgData name="Daisuke NOGAMI" userId="bdb258cd-ed9f-41e3-b12f-b2e206fc58c6" providerId="ADAL" clId="{2A983012-84F4-4C4F-8CFB-94A98E8F5C84}" dt="2025-03-07T01:45:27.073" v="28538"/>
          <ac:spMkLst>
            <pc:docMk/>
            <pc:sldMk cId="3649354911" sldId="434"/>
            <ac:spMk id="6" creationId="{C0DAB84F-F640-400B-E511-232761EC6244}"/>
          </ac:spMkLst>
        </pc:spChg>
      </pc:sldChg>
      <pc:sldChg chg="addSp delSp modSp add mod">
        <pc:chgData name="Daisuke NOGAMI" userId="bdb258cd-ed9f-41e3-b12f-b2e206fc58c6" providerId="ADAL" clId="{2A983012-84F4-4C4F-8CFB-94A98E8F5C84}" dt="2025-03-08T02:43:49.403" v="29383" actId="1035"/>
        <pc:sldMkLst>
          <pc:docMk/>
          <pc:sldMk cId="660735067" sldId="435"/>
        </pc:sldMkLst>
        <pc:spChg chg="mod">
          <ac:chgData name="Daisuke NOGAMI" userId="bdb258cd-ed9f-41e3-b12f-b2e206fc58c6" providerId="ADAL" clId="{2A983012-84F4-4C4F-8CFB-94A98E8F5C84}" dt="2025-03-08T02:21:35.950" v="28905" actId="14100"/>
          <ac:spMkLst>
            <pc:docMk/>
            <pc:sldMk cId="660735067" sldId="435"/>
            <ac:spMk id="3" creationId="{88BC1D2A-E2B4-1A52-DA24-3611F41F1342}"/>
          </ac:spMkLst>
        </pc:spChg>
        <pc:spChg chg="add mod">
          <ac:chgData name="Daisuke NOGAMI" userId="bdb258cd-ed9f-41e3-b12f-b2e206fc58c6" providerId="ADAL" clId="{2A983012-84F4-4C4F-8CFB-94A98E8F5C84}" dt="2025-03-08T02:30:42.316" v="29140" actId="255"/>
          <ac:spMkLst>
            <pc:docMk/>
            <pc:sldMk cId="660735067" sldId="435"/>
            <ac:spMk id="6" creationId="{3D8CE87F-CBBE-3A94-40BF-72A0936903AC}"/>
          </ac:spMkLst>
        </pc:spChg>
        <pc:picChg chg="add mod">
          <ac:chgData name="Daisuke NOGAMI" userId="bdb258cd-ed9f-41e3-b12f-b2e206fc58c6" providerId="ADAL" clId="{2A983012-84F4-4C4F-8CFB-94A98E8F5C84}" dt="2025-03-08T02:30:19.087" v="29133" actId="1037"/>
          <ac:picMkLst>
            <pc:docMk/>
            <pc:sldMk cId="660735067" sldId="435"/>
            <ac:picMk id="5" creationId="{7A7B822C-797F-5D4A-96F6-7CE78D986806}"/>
          </ac:picMkLst>
        </pc:picChg>
        <pc:picChg chg="add mod">
          <ac:chgData name="Daisuke NOGAMI" userId="bdb258cd-ed9f-41e3-b12f-b2e206fc58c6" providerId="ADAL" clId="{2A983012-84F4-4C4F-8CFB-94A98E8F5C84}" dt="2025-03-08T02:30:19.087" v="29133" actId="1037"/>
          <ac:picMkLst>
            <pc:docMk/>
            <pc:sldMk cId="660735067" sldId="435"/>
            <ac:picMk id="8" creationId="{9E4E0F0F-B3BB-2AEC-04CC-62BF1307BFF0}"/>
          </ac:picMkLst>
        </pc:picChg>
        <pc:picChg chg="add mod">
          <ac:chgData name="Daisuke NOGAMI" userId="bdb258cd-ed9f-41e3-b12f-b2e206fc58c6" providerId="ADAL" clId="{2A983012-84F4-4C4F-8CFB-94A98E8F5C84}" dt="2025-03-08T02:30:19.087" v="29133" actId="1037"/>
          <ac:picMkLst>
            <pc:docMk/>
            <pc:sldMk cId="660735067" sldId="435"/>
            <ac:picMk id="9" creationId="{B3A45B53-1762-D187-EF4B-AFA111F1EBFD}"/>
          </ac:picMkLst>
        </pc:picChg>
        <pc:picChg chg="add mod">
          <ac:chgData name="Daisuke NOGAMI" userId="bdb258cd-ed9f-41e3-b12f-b2e206fc58c6" providerId="ADAL" clId="{2A983012-84F4-4C4F-8CFB-94A98E8F5C84}" dt="2025-03-08T02:30:19.087" v="29133" actId="1037"/>
          <ac:picMkLst>
            <pc:docMk/>
            <pc:sldMk cId="660735067" sldId="435"/>
            <ac:picMk id="10" creationId="{F39379E5-0AE1-93CC-8729-680CC37066B8}"/>
          </ac:picMkLst>
        </pc:picChg>
      </pc:sldChg>
      <pc:sldChg chg="addSp delSp modSp add del mod">
        <pc:chgData name="Daisuke NOGAMI" userId="bdb258cd-ed9f-41e3-b12f-b2e206fc58c6" providerId="ADAL" clId="{2A983012-84F4-4C4F-8CFB-94A98E8F5C84}" dt="2025-03-08T02:55:48.224" v="29384" actId="2696"/>
        <pc:sldMkLst>
          <pc:docMk/>
          <pc:sldMk cId="387133083" sldId="436"/>
        </pc:sldMkLst>
      </pc:sldChg>
      <pc:sldChg chg="new">
        <pc:chgData name="Daisuke NOGAMI" userId="bdb258cd-ed9f-41e3-b12f-b2e206fc58c6" providerId="ADAL" clId="{2A983012-84F4-4C4F-8CFB-94A98E8F5C84}" dt="2025-03-02T03:04:59.596" v="2387" actId="680"/>
        <pc:sldMkLst>
          <pc:docMk/>
          <pc:sldMk cId="1217882695" sldId="437"/>
        </pc:sldMkLst>
      </pc:sldChg>
      <pc:sldChg chg="addSp delSp modSp add mod">
        <pc:chgData name="Daisuke NOGAMI" userId="bdb258cd-ed9f-41e3-b12f-b2e206fc58c6" providerId="ADAL" clId="{2A983012-84F4-4C4F-8CFB-94A98E8F5C84}" dt="2025-03-08T02:56:28.922" v="29412" actId="14100"/>
        <pc:sldMkLst>
          <pc:docMk/>
          <pc:sldMk cId="1406593655" sldId="438"/>
        </pc:sldMkLst>
        <pc:spChg chg="mod">
          <ac:chgData name="Daisuke NOGAMI" userId="bdb258cd-ed9f-41e3-b12f-b2e206fc58c6" providerId="ADAL" clId="{2A983012-84F4-4C4F-8CFB-94A98E8F5C84}" dt="2025-03-06T07:37:02.630" v="18541"/>
          <ac:spMkLst>
            <pc:docMk/>
            <pc:sldMk cId="1406593655" sldId="438"/>
            <ac:spMk id="2" creationId="{C3EB3021-42B2-47EB-C1A9-F33E4CA0C1F5}"/>
          </ac:spMkLst>
        </pc:spChg>
        <pc:spChg chg="mod">
          <ac:chgData name="Daisuke NOGAMI" userId="bdb258cd-ed9f-41e3-b12f-b2e206fc58c6" providerId="ADAL" clId="{2A983012-84F4-4C4F-8CFB-94A98E8F5C84}" dt="2025-03-08T02:56:28.922" v="29412" actId="14100"/>
          <ac:spMkLst>
            <pc:docMk/>
            <pc:sldMk cId="1406593655" sldId="438"/>
            <ac:spMk id="3" creationId="{24F3AD4F-477D-23B0-95FF-4A54A214C53F}"/>
          </ac:spMkLst>
        </pc:spChg>
        <pc:spChg chg="add mod">
          <ac:chgData name="Daisuke NOGAMI" userId="bdb258cd-ed9f-41e3-b12f-b2e206fc58c6" providerId="ADAL" clId="{2A983012-84F4-4C4F-8CFB-94A98E8F5C84}" dt="2025-03-02T03:59:25.378" v="2883" actId="27636"/>
          <ac:spMkLst>
            <pc:docMk/>
            <pc:sldMk cId="1406593655" sldId="438"/>
            <ac:spMk id="12" creationId="{B10B45B6-AA7A-8171-5550-E634F39D520C}"/>
          </ac:spMkLst>
        </pc:spChg>
        <pc:picChg chg="mod">
          <ac:chgData name="Daisuke NOGAMI" userId="bdb258cd-ed9f-41e3-b12f-b2e206fc58c6" providerId="ADAL" clId="{2A983012-84F4-4C4F-8CFB-94A98E8F5C84}" dt="2025-03-02T03:56:37.092" v="2632" actId="1036"/>
          <ac:picMkLst>
            <pc:docMk/>
            <pc:sldMk cId="1406593655" sldId="438"/>
            <ac:picMk id="8" creationId="{2E5FD6F7-B4EA-EA6E-0662-026F1F8492F2}"/>
          </ac:picMkLst>
        </pc:picChg>
        <pc:picChg chg="mod">
          <ac:chgData name="Daisuke NOGAMI" userId="bdb258cd-ed9f-41e3-b12f-b2e206fc58c6" providerId="ADAL" clId="{2A983012-84F4-4C4F-8CFB-94A98E8F5C84}" dt="2025-03-02T03:56:37.092" v="2632" actId="1036"/>
          <ac:picMkLst>
            <pc:docMk/>
            <pc:sldMk cId="1406593655" sldId="438"/>
            <ac:picMk id="11" creationId="{28A9F395-2CAD-C540-2F3D-65AA303886C0}"/>
          </ac:picMkLst>
        </pc:picChg>
      </pc:sldChg>
      <pc:sldChg chg="addSp delSp modSp add mod">
        <pc:chgData name="Daisuke NOGAMI" userId="bdb258cd-ed9f-41e3-b12f-b2e206fc58c6" providerId="ADAL" clId="{2A983012-84F4-4C4F-8CFB-94A98E8F5C84}" dt="2025-03-08T02:56:40.006" v="29425" actId="20577"/>
        <pc:sldMkLst>
          <pc:docMk/>
          <pc:sldMk cId="614346178" sldId="439"/>
        </pc:sldMkLst>
        <pc:spChg chg="mod">
          <ac:chgData name="Daisuke NOGAMI" userId="bdb258cd-ed9f-41e3-b12f-b2e206fc58c6" providerId="ADAL" clId="{2A983012-84F4-4C4F-8CFB-94A98E8F5C84}" dt="2025-03-06T07:37:33.428" v="18575"/>
          <ac:spMkLst>
            <pc:docMk/>
            <pc:sldMk cId="614346178" sldId="439"/>
            <ac:spMk id="2" creationId="{E7819300-F8AE-75E9-84C9-AE9CEC1B70A6}"/>
          </ac:spMkLst>
        </pc:spChg>
        <pc:spChg chg="mod">
          <ac:chgData name="Daisuke NOGAMI" userId="bdb258cd-ed9f-41e3-b12f-b2e206fc58c6" providerId="ADAL" clId="{2A983012-84F4-4C4F-8CFB-94A98E8F5C84}" dt="2025-03-08T02:56:40.006" v="29425" actId="20577"/>
          <ac:spMkLst>
            <pc:docMk/>
            <pc:sldMk cId="614346178" sldId="439"/>
            <ac:spMk id="3" creationId="{1EDC9DB9-5246-2BF5-6025-82A7A3CBC4C8}"/>
          </ac:spMkLst>
        </pc:spChg>
        <pc:picChg chg="mod">
          <ac:chgData name="Daisuke NOGAMI" userId="bdb258cd-ed9f-41e3-b12f-b2e206fc58c6" providerId="ADAL" clId="{2A983012-84F4-4C4F-8CFB-94A98E8F5C84}" dt="2025-03-02T08:42:03.386" v="3335" actId="14100"/>
          <ac:picMkLst>
            <pc:docMk/>
            <pc:sldMk cId="614346178" sldId="439"/>
            <ac:picMk id="9" creationId="{3914EC23-6479-373D-F730-25085E854BE2}"/>
          </ac:picMkLst>
        </pc:picChg>
      </pc:sldChg>
      <pc:sldChg chg="addSp delSp modSp add mod ord">
        <pc:chgData name="Daisuke NOGAMI" userId="bdb258cd-ed9f-41e3-b12f-b2e206fc58c6" providerId="ADAL" clId="{2A983012-84F4-4C4F-8CFB-94A98E8F5C84}" dt="2025-03-09T14:06:00.150" v="45861"/>
        <pc:sldMkLst>
          <pc:docMk/>
          <pc:sldMk cId="1227565737" sldId="440"/>
        </pc:sldMkLst>
        <pc:spChg chg="mod">
          <ac:chgData name="Daisuke NOGAMI" userId="bdb258cd-ed9f-41e3-b12f-b2e206fc58c6" providerId="ADAL" clId="{2A983012-84F4-4C4F-8CFB-94A98E8F5C84}" dt="2025-03-09T13:45:57.053" v="45250" actId="1036"/>
          <ac:spMkLst>
            <pc:docMk/>
            <pc:sldMk cId="1227565737" sldId="440"/>
            <ac:spMk id="2" creationId="{07C69C10-BAEB-AEC0-209D-FCD8696A38D2}"/>
          </ac:spMkLst>
        </pc:spChg>
        <pc:spChg chg="mod">
          <ac:chgData name="Daisuke NOGAMI" userId="bdb258cd-ed9f-41e3-b12f-b2e206fc58c6" providerId="ADAL" clId="{2A983012-84F4-4C4F-8CFB-94A98E8F5C84}" dt="2025-03-02T08:49:22.168" v="3426"/>
          <ac:spMkLst>
            <pc:docMk/>
            <pc:sldMk cId="1227565737" sldId="440"/>
            <ac:spMk id="3" creationId="{B7C19E2C-C811-E7AB-11A6-54CB5C79CB1A}"/>
          </ac:spMkLst>
        </pc:spChg>
        <pc:spChg chg="add mod">
          <ac:chgData name="Daisuke NOGAMI" userId="bdb258cd-ed9f-41e3-b12f-b2e206fc58c6" providerId="ADAL" clId="{2A983012-84F4-4C4F-8CFB-94A98E8F5C84}" dt="2025-03-09T13:59:09.727" v="45508" actId="14100"/>
          <ac:spMkLst>
            <pc:docMk/>
            <pc:sldMk cId="1227565737" sldId="440"/>
            <ac:spMk id="4" creationId="{06ED1CF3-AB37-712F-75C6-4042A537CEBB}"/>
          </ac:spMkLst>
        </pc:spChg>
        <pc:spChg chg="add mod">
          <ac:chgData name="Daisuke NOGAMI" userId="bdb258cd-ed9f-41e3-b12f-b2e206fc58c6" providerId="ADAL" clId="{2A983012-84F4-4C4F-8CFB-94A98E8F5C84}" dt="2025-03-09T13:59:09.727" v="45508" actId="14100"/>
          <ac:spMkLst>
            <pc:docMk/>
            <pc:sldMk cId="1227565737" sldId="440"/>
            <ac:spMk id="6" creationId="{D2EEFE8E-455B-7AC5-5EC0-6555EC5C764F}"/>
          </ac:spMkLst>
        </pc:spChg>
        <pc:spChg chg="add mod">
          <ac:chgData name="Daisuke NOGAMI" userId="bdb258cd-ed9f-41e3-b12f-b2e206fc58c6" providerId="ADAL" clId="{2A983012-84F4-4C4F-8CFB-94A98E8F5C84}" dt="2025-03-09T14:01:00.325" v="45534"/>
          <ac:spMkLst>
            <pc:docMk/>
            <pc:sldMk cId="1227565737" sldId="440"/>
            <ac:spMk id="13" creationId="{201B95FD-B56B-0B46-B240-4490989E86AB}"/>
          </ac:spMkLst>
        </pc:spChg>
        <pc:spChg chg="add mod">
          <ac:chgData name="Daisuke NOGAMI" userId="bdb258cd-ed9f-41e3-b12f-b2e206fc58c6" providerId="ADAL" clId="{2A983012-84F4-4C4F-8CFB-94A98E8F5C84}" dt="2025-03-09T14:06:00.150" v="45861"/>
          <ac:spMkLst>
            <pc:docMk/>
            <pc:sldMk cId="1227565737" sldId="440"/>
            <ac:spMk id="14" creationId="{7BD61BE0-81BF-B707-76F5-82DC1193BDC9}"/>
          </ac:spMkLst>
        </pc:spChg>
        <pc:picChg chg="mod">
          <ac:chgData name="Daisuke NOGAMI" userId="bdb258cd-ed9f-41e3-b12f-b2e206fc58c6" providerId="ADAL" clId="{2A983012-84F4-4C4F-8CFB-94A98E8F5C84}" dt="2025-03-09T13:59:15.858" v="45511" actId="1036"/>
          <ac:picMkLst>
            <pc:docMk/>
            <pc:sldMk cId="1227565737" sldId="440"/>
            <ac:picMk id="9" creationId="{1B33FEF6-529F-BABB-48F1-7C8C2DD81E1A}"/>
          </ac:picMkLst>
        </pc:picChg>
        <pc:picChg chg="mod">
          <ac:chgData name="Daisuke NOGAMI" userId="bdb258cd-ed9f-41e3-b12f-b2e206fc58c6" providerId="ADAL" clId="{2A983012-84F4-4C4F-8CFB-94A98E8F5C84}" dt="2025-03-09T13:59:19.364" v="45514" actId="1036"/>
          <ac:picMkLst>
            <pc:docMk/>
            <pc:sldMk cId="1227565737" sldId="440"/>
            <ac:picMk id="12" creationId="{CAF47FFB-93E9-86ED-C500-9193564B747D}"/>
          </ac:picMkLst>
        </pc:picChg>
      </pc:sldChg>
      <pc:sldChg chg="addSp delSp modSp add mod">
        <pc:chgData name="Daisuke NOGAMI" userId="bdb258cd-ed9f-41e3-b12f-b2e206fc58c6" providerId="ADAL" clId="{2A983012-84F4-4C4F-8CFB-94A98E8F5C84}" dt="2025-03-09T14:20:37.958" v="45936" actId="207"/>
        <pc:sldMkLst>
          <pc:docMk/>
          <pc:sldMk cId="2947484764" sldId="441"/>
        </pc:sldMkLst>
        <pc:spChg chg="mod">
          <ac:chgData name="Daisuke NOGAMI" userId="bdb258cd-ed9f-41e3-b12f-b2e206fc58c6" providerId="ADAL" clId="{2A983012-84F4-4C4F-8CFB-94A98E8F5C84}" dt="2025-03-09T14:20:37.958" v="45936" actId="207"/>
          <ac:spMkLst>
            <pc:docMk/>
            <pc:sldMk cId="2947484764" sldId="441"/>
            <ac:spMk id="3" creationId="{5F3CC442-33CD-0A97-C0E7-B6CEACE7E369}"/>
          </ac:spMkLst>
        </pc:spChg>
        <pc:spChg chg="add mod">
          <ac:chgData name="Daisuke NOGAMI" userId="bdb258cd-ed9f-41e3-b12f-b2e206fc58c6" providerId="ADAL" clId="{2A983012-84F4-4C4F-8CFB-94A98E8F5C84}" dt="2025-03-06T11:47:28.320" v="23809"/>
          <ac:spMkLst>
            <pc:docMk/>
            <pc:sldMk cId="2947484764" sldId="441"/>
            <ac:spMk id="8" creationId="{20DE4F28-95B6-1924-652A-466E25192E46}"/>
          </ac:spMkLst>
        </pc:spChg>
      </pc:sldChg>
      <pc:sldChg chg="addSp modSp add mod ord">
        <pc:chgData name="Daisuke NOGAMI" userId="bdb258cd-ed9f-41e3-b12f-b2e206fc58c6" providerId="ADAL" clId="{2A983012-84F4-4C4F-8CFB-94A98E8F5C84}" dt="2025-03-11T03:17:21.209" v="49255" actId="1035"/>
        <pc:sldMkLst>
          <pc:docMk/>
          <pc:sldMk cId="1380047231" sldId="442"/>
        </pc:sldMkLst>
      </pc:sldChg>
      <pc:sldChg chg="addSp delSp modSp add mod ord replId">
        <pc:chgData name="Daisuke NOGAMI" userId="bdb258cd-ed9f-41e3-b12f-b2e206fc58c6" providerId="ADAL" clId="{2A983012-84F4-4C4F-8CFB-94A98E8F5C84}" dt="2025-03-08T06:36:26.043" v="34012" actId="14100"/>
        <pc:sldMkLst>
          <pc:docMk/>
          <pc:sldMk cId="1078923238" sldId="443"/>
        </pc:sldMkLst>
      </pc:sldChg>
      <pc:sldChg chg="delSp modSp add del mod ord replId">
        <pc:chgData name="Daisuke NOGAMI" userId="bdb258cd-ed9f-41e3-b12f-b2e206fc58c6" providerId="ADAL" clId="{2A983012-84F4-4C4F-8CFB-94A98E8F5C84}" dt="2025-03-05T09:07:23.709" v="18510" actId="2696"/>
        <pc:sldMkLst>
          <pc:docMk/>
          <pc:sldMk cId="3444205399" sldId="444"/>
        </pc:sldMkLst>
      </pc:sldChg>
      <pc:sldChg chg="addSp delSp modSp add mod ord">
        <pc:chgData name="Daisuke NOGAMI" userId="bdb258cd-ed9f-41e3-b12f-b2e206fc58c6" providerId="ADAL" clId="{2A983012-84F4-4C4F-8CFB-94A98E8F5C84}" dt="2025-03-09T14:21:16.035" v="45948" actId="207"/>
        <pc:sldMkLst>
          <pc:docMk/>
          <pc:sldMk cId="205810753" sldId="445"/>
        </pc:sldMkLst>
      </pc:sldChg>
      <pc:sldChg chg="addSp delSp modSp add mod ord replId">
        <pc:chgData name="Daisuke NOGAMI" userId="bdb258cd-ed9f-41e3-b12f-b2e206fc58c6" providerId="ADAL" clId="{2A983012-84F4-4C4F-8CFB-94A98E8F5C84}" dt="2025-03-06T10:46:33.365" v="22046" actId="6549"/>
        <pc:sldMkLst>
          <pc:docMk/>
          <pc:sldMk cId="2183903256" sldId="446"/>
        </pc:sldMkLst>
      </pc:sldChg>
      <pc:sldChg chg="modSp add del mod ord replId">
        <pc:chgData name="Daisuke NOGAMI" userId="bdb258cd-ed9f-41e3-b12f-b2e206fc58c6" providerId="ADAL" clId="{2A983012-84F4-4C4F-8CFB-94A98E8F5C84}" dt="2025-03-02T11:33:17.978" v="4493" actId="2696"/>
        <pc:sldMkLst>
          <pc:docMk/>
          <pc:sldMk cId="1747788734" sldId="447"/>
        </pc:sldMkLst>
      </pc:sldChg>
      <pc:sldChg chg="addSp delSp modSp add mod">
        <pc:chgData name="Daisuke NOGAMI" userId="bdb258cd-ed9f-41e3-b12f-b2e206fc58c6" providerId="ADAL" clId="{2A983012-84F4-4C4F-8CFB-94A98E8F5C84}" dt="2025-03-09T03:02:10.657" v="34484" actId="6549"/>
        <pc:sldMkLst>
          <pc:docMk/>
          <pc:sldMk cId="3405869396" sldId="447"/>
        </pc:sldMkLst>
      </pc:sldChg>
      <pc:sldChg chg="addSp delSp modSp add del mod">
        <pc:chgData name="Daisuke NOGAMI" userId="bdb258cd-ed9f-41e3-b12f-b2e206fc58c6" providerId="ADAL" clId="{2A983012-84F4-4C4F-8CFB-94A98E8F5C84}" dt="2025-03-06T09:42:05.429" v="20195" actId="2696"/>
        <pc:sldMkLst>
          <pc:docMk/>
          <pc:sldMk cId="392451179" sldId="448"/>
        </pc:sldMkLst>
      </pc:sldChg>
      <pc:sldChg chg="modSp add del mod">
        <pc:chgData name="Daisuke NOGAMI" userId="bdb258cd-ed9f-41e3-b12f-b2e206fc58c6" providerId="ADAL" clId="{2A983012-84F4-4C4F-8CFB-94A98E8F5C84}" dt="2025-03-03T05:57:55.287" v="12350" actId="2696"/>
        <pc:sldMkLst>
          <pc:docMk/>
          <pc:sldMk cId="324071871" sldId="449"/>
        </pc:sldMkLst>
      </pc:sldChg>
      <pc:sldChg chg="add del replId">
        <pc:chgData name="Daisuke NOGAMI" userId="bdb258cd-ed9f-41e3-b12f-b2e206fc58c6" providerId="ADAL" clId="{2A983012-84F4-4C4F-8CFB-94A98E8F5C84}" dt="2025-03-02T12:30:17.434" v="5632" actId="2696"/>
        <pc:sldMkLst>
          <pc:docMk/>
          <pc:sldMk cId="3051894438" sldId="449"/>
        </pc:sldMkLst>
      </pc:sldChg>
      <pc:sldChg chg="add del replId">
        <pc:chgData name="Daisuke NOGAMI" userId="bdb258cd-ed9f-41e3-b12f-b2e206fc58c6" providerId="ADAL" clId="{2A983012-84F4-4C4F-8CFB-94A98E8F5C84}" dt="2025-03-02T12:30:17.434" v="5632" actId="2696"/>
        <pc:sldMkLst>
          <pc:docMk/>
          <pc:sldMk cId="252080211" sldId="450"/>
        </pc:sldMkLst>
      </pc:sldChg>
      <pc:sldChg chg="addSp delSp modSp add mod">
        <pc:chgData name="Daisuke NOGAMI" userId="bdb258cd-ed9f-41e3-b12f-b2e206fc58c6" providerId="ADAL" clId="{2A983012-84F4-4C4F-8CFB-94A98E8F5C84}" dt="2025-03-06T09:57:25.372" v="21451"/>
        <pc:sldMkLst>
          <pc:docMk/>
          <pc:sldMk cId="2090668347" sldId="450"/>
        </pc:sldMkLst>
      </pc:sldChg>
      <pc:sldChg chg="addSp delSp modSp add mod modAnim">
        <pc:chgData name="Daisuke NOGAMI" userId="bdb258cd-ed9f-41e3-b12f-b2e206fc58c6" providerId="ADAL" clId="{2A983012-84F4-4C4F-8CFB-94A98E8F5C84}" dt="2025-03-03T20:29:36.586" v="18432"/>
        <pc:sldMkLst>
          <pc:docMk/>
          <pc:sldMk cId="4148041253" sldId="451"/>
        </pc:sldMkLst>
      </pc:sldChg>
      <pc:sldChg chg="addSp modSp add mod">
        <pc:chgData name="Daisuke NOGAMI" userId="bdb258cd-ed9f-41e3-b12f-b2e206fc58c6" providerId="ADAL" clId="{2A983012-84F4-4C4F-8CFB-94A98E8F5C84}" dt="2025-03-09T14:23:44.549" v="45961" actId="1076"/>
        <pc:sldMkLst>
          <pc:docMk/>
          <pc:sldMk cId="2217766662" sldId="452"/>
        </pc:sldMkLst>
      </pc:sldChg>
      <pc:sldChg chg="addSp modSp add mod">
        <pc:chgData name="Daisuke NOGAMI" userId="bdb258cd-ed9f-41e3-b12f-b2e206fc58c6" providerId="ADAL" clId="{2A983012-84F4-4C4F-8CFB-94A98E8F5C84}" dt="2025-03-09T04:41:44.545" v="39387" actId="14100"/>
        <pc:sldMkLst>
          <pc:docMk/>
          <pc:sldMk cId="2973387230" sldId="453"/>
        </pc:sldMkLst>
      </pc:sldChg>
      <pc:sldChg chg="addSp delSp modSp add mod">
        <pc:chgData name="Daisuke NOGAMI" userId="bdb258cd-ed9f-41e3-b12f-b2e206fc58c6" providerId="ADAL" clId="{2A983012-84F4-4C4F-8CFB-94A98E8F5C84}" dt="2025-03-11T03:33:39.564" v="49258" actId="1037"/>
        <pc:sldMkLst>
          <pc:docMk/>
          <pc:sldMk cId="756656917" sldId="454"/>
        </pc:sldMkLst>
      </pc:sldChg>
      <pc:sldChg chg="addSp delSp modSp add mod">
        <pc:chgData name="Daisuke NOGAMI" userId="bdb258cd-ed9f-41e3-b12f-b2e206fc58c6" providerId="ADAL" clId="{2A983012-84F4-4C4F-8CFB-94A98E8F5C84}" dt="2025-03-10T01:30:35.074" v="48517" actId="1037"/>
        <pc:sldMkLst>
          <pc:docMk/>
          <pc:sldMk cId="1060513241" sldId="455"/>
        </pc:sldMkLst>
      </pc:sldChg>
      <pc:sldChg chg="addSp delSp modSp add mod">
        <pc:chgData name="Daisuke NOGAMI" userId="bdb258cd-ed9f-41e3-b12f-b2e206fc58c6" providerId="ADAL" clId="{2A983012-84F4-4C4F-8CFB-94A98E8F5C84}" dt="2025-03-09T15:05:08.748" v="46948" actId="27636"/>
        <pc:sldMkLst>
          <pc:docMk/>
          <pc:sldMk cId="4123097179" sldId="456"/>
        </pc:sldMkLst>
      </pc:sldChg>
      <pc:sldChg chg="addSp delSp modSp add mod">
        <pc:chgData name="Daisuke NOGAMI" userId="bdb258cd-ed9f-41e3-b12f-b2e206fc58c6" providerId="ADAL" clId="{2A983012-84F4-4C4F-8CFB-94A98E8F5C84}" dt="2025-03-10T01:50:17.798" v="48629" actId="1076"/>
        <pc:sldMkLst>
          <pc:docMk/>
          <pc:sldMk cId="4041589504" sldId="457"/>
        </pc:sldMkLst>
      </pc:sldChg>
      <pc:sldChg chg="addSp delSp modSp add mod ord">
        <pc:chgData name="Daisuke NOGAMI" userId="bdb258cd-ed9f-41e3-b12f-b2e206fc58c6" providerId="ADAL" clId="{2A983012-84F4-4C4F-8CFB-94A98E8F5C84}" dt="2025-03-09T03:56:46.947" v="37019"/>
        <pc:sldMkLst>
          <pc:docMk/>
          <pc:sldMk cId="1446542191" sldId="458"/>
        </pc:sldMkLst>
      </pc:sldChg>
      <pc:sldChg chg="addSp delSp modSp add mod">
        <pc:chgData name="Daisuke NOGAMI" userId="bdb258cd-ed9f-41e3-b12f-b2e206fc58c6" providerId="ADAL" clId="{2A983012-84F4-4C4F-8CFB-94A98E8F5C84}" dt="2025-03-10T06:59:12.591" v="49088" actId="21"/>
        <pc:sldMkLst>
          <pc:docMk/>
          <pc:sldMk cId="1274709710" sldId="459"/>
        </pc:sldMkLst>
      </pc:sldChg>
      <pc:sldChg chg="modSp add del mod">
        <pc:chgData name="Daisuke NOGAMI" userId="bdb258cd-ed9f-41e3-b12f-b2e206fc58c6" providerId="ADAL" clId="{2A983012-84F4-4C4F-8CFB-94A98E8F5C84}" dt="2025-03-11T03:39:57.047" v="49259" actId="6549"/>
        <pc:sldMkLst>
          <pc:docMk/>
          <pc:sldMk cId="1389726066" sldId="460"/>
        </pc:sldMkLst>
      </pc:sldChg>
      <pc:sldChg chg="modSp add del mod">
        <pc:chgData name="Daisuke NOGAMI" userId="bdb258cd-ed9f-41e3-b12f-b2e206fc58c6" providerId="ADAL" clId="{2A983012-84F4-4C4F-8CFB-94A98E8F5C84}" dt="2025-03-09T15:01:42.418" v="46916" actId="6549"/>
        <pc:sldMkLst>
          <pc:docMk/>
          <pc:sldMk cId="4040966957" sldId="461"/>
        </pc:sldMkLst>
      </pc:sldChg>
      <pc:sldChg chg="modSp add del mod">
        <pc:chgData name="Daisuke NOGAMI" userId="bdb258cd-ed9f-41e3-b12f-b2e206fc58c6" providerId="ADAL" clId="{2A983012-84F4-4C4F-8CFB-94A98E8F5C84}" dt="2025-03-09T15:02:04.381" v="46920" actId="27636"/>
        <pc:sldMkLst>
          <pc:docMk/>
          <pc:sldMk cId="130532673" sldId="462"/>
        </pc:sldMkLst>
      </pc:sldChg>
      <pc:sldChg chg="modSp add del mod">
        <pc:chgData name="Daisuke NOGAMI" userId="bdb258cd-ed9f-41e3-b12f-b2e206fc58c6" providerId="ADAL" clId="{2A983012-84F4-4C4F-8CFB-94A98E8F5C84}" dt="2025-03-09T15:02:25.427" v="46926" actId="27636"/>
        <pc:sldMkLst>
          <pc:docMk/>
          <pc:sldMk cId="4028513698" sldId="463"/>
        </pc:sldMkLst>
      </pc:sldChg>
      <pc:sldChg chg="modSp add del mod">
        <pc:chgData name="Daisuke NOGAMI" userId="bdb258cd-ed9f-41e3-b12f-b2e206fc58c6" providerId="ADAL" clId="{2A983012-84F4-4C4F-8CFB-94A98E8F5C84}" dt="2025-03-11T03:44:18.582" v="49400" actId="2696"/>
        <pc:sldMkLst>
          <pc:docMk/>
          <pc:sldMk cId="392072005" sldId="464"/>
        </pc:sldMkLst>
      </pc:sldChg>
      <pc:sldChg chg="addSp delSp modSp add mod">
        <pc:chgData name="Daisuke NOGAMI" userId="bdb258cd-ed9f-41e3-b12f-b2e206fc58c6" providerId="ADAL" clId="{2A983012-84F4-4C4F-8CFB-94A98E8F5C84}" dt="2025-03-03T06:05:11.299" v="12579" actId="14100"/>
        <pc:sldMkLst>
          <pc:docMk/>
          <pc:sldMk cId="734053800" sldId="465"/>
        </pc:sldMkLst>
      </pc:sldChg>
      <pc:sldChg chg="addSp delSp modSp add mod">
        <pc:chgData name="Daisuke NOGAMI" userId="bdb258cd-ed9f-41e3-b12f-b2e206fc58c6" providerId="ADAL" clId="{2A983012-84F4-4C4F-8CFB-94A98E8F5C84}" dt="2025-03-03T23:31:57.985" v="18503" actId="1076"/>
        <pc:sldMkLst>
          <pc:docMk/>
          <pc:sldMk cId="2303642819" sldId="466"/>
        </pc:sldMkLst>
      </pc:sldChg>
      <pc:sldChg chg="addSp delSp modSp add mod">
        <pc:chgData name="Daisuke NOGAMI" userId="bdb258cd-ed9f-41e3-b12f-b2e206fc58c6" providerId="ADAL" clId="{2A983012-84F4-4C4F-8CFB-94A98E8F5C84}" dt="2025-03-03T11:09:25.370" v="18425" actId="27636"/>
        <pc:sldMkLst>
          <pc:docMk/>
          <pc:sldMk cId="759645298" sldId="467"/>
        </pc:sldMkLst>
      </pc:sldChg>
      <pc:sldChg chg="addSp modSp add mod">
        <pc:chgData name="Daisuke NOGAMI" userId="bdb258cd-ed9f-41e3-b12f-b2e206fc58c6" providerId="ADAL" clId="{2A983012-84F4-4C4F-8CFB-94A98E8F5C84}" dt="2025-03-10T06:50:32.457" v="48736" actId="6549"/>
        <pc:sldMkLst>
          <pc:docMk/>
          <pc:sldMk cId="3286632601" sldId="468"/>
        </pc:sldMkLst>
      </pc:sldChg>
      <pc:sldChg chg="modSp add mod">
        <pc:chgData name="Daisuke NOGAMI" userId="bdb258cd-ed9f-41e3-b12f-b2e206fc58c6" providerId="ADAL" clId="{2A983012-84F4-4C4F-8CFB-94A98E8F5C84}" dt="2025-03-09T15:01:58.014" v="46918" actId="6549"/>
        <pc:sldMkLst>
          <pc:docMk/>
          <pc:sldMk cId="2456276442" sldId="469"/>
        </pc:sldMkLst>
      </pc:sldChg>
      <pc:sldChg chg="add del">
        <pc:chgData name="Daisuke NOGAMI" userId="bdb258cd-ed9f-41e3-b12f-b2e206fc58c6" providerId="ADAL" clId="{2A983012-84F4-4C4F-8CFB-94A98E8F5C84}" dt="2025-03-03T23:32:44.340" v="18504" actId="2696"/>
        <pc:sldMkLst>
          <pc:docMk/>
          <pc:sldMk cId="2828523586" sldId="469"/>
        </pc:sldMkLst>
      </pc:sldChg>
      <pc:sldChg chg="add del">
        <pc:chgData name="Daisuke NOGAMI" userId="bdb258cd-ed9f-41e3-b12f-b2e206fc58c6" providerId="ADAL" clId="{2A983012-84F4-4C4F-8CFB-94A98E8F5C84}" dt="2025-03-03T23:32:44.340" v="18504" actId="2696"/>
        <pc:sldMkLst>
          <pc:docMk/>
          <pc:sldMk cId="78418549" sldId="470"/>
        </pc:sldMkLst>
      </pc:sldChg>
      <pc:sldChg chg="modSp add mod">
        <pc:chgData name="Daisuke NOGAMI" userId="bdb258cd-ed9f-41e3-b12f-b2e206fc58c6" providerId="ADAL" clId="{2A983012-84F4-4C4F-8CFB-94A98E8F5C84}" dt="2025-03-09T15:02:11.671" v="46922" actId="27636"/>
        <pc:sldMkLst>
          <pc:docMk/>
          <pc:sldMk cId="1247233617" sldId="470"/>
        </pc:sldMkLst>
      </pc:sldChg>
      <pc:sldChg chg="add del">
        <pc:chgData name="Daisuke NOGAMI" userId="bdb258cd-ed9f-41e3-b12f-b2e206fc58c6" providerId="ADAL" clId="{2A983012-84F4-4C4F-8CFB-94A98E8F5C84}" dt="2025-03-03T23:32:44.340" v="18504" actId="2696"/>
        <pc:sldMkLst>
          <pc:docMk/>
          <pc:sldMk cId="1774823590" sldId="471"/>
        </pc:sldMkLst>
      </pc:sldChg>
      <pc:sldChg chg="modSp add mod">
        <pc:chgData name="Daisuke NOGAMI" userId="bdb258cd-ed9f-41e3-b12f-b2e206fc58c6" providerId="ADAL" clId="{2A983012-84F4-4C4F-8CFB-94A98E8F5C84}" dt="2025-03-11T03:42:22.756" v="49399" actId="14734"/>
        <pc:sldMkLst>
          <pc:docMk/>
          <pc:sldMk cId="1457131328" sldId="472"/>
        </pc:sldMkLst>
        <pc:graphicFrameChg chg="mod modGraphic">
          <ac:chgData name="Daisuke NOGAMI" userId="bdb258cd-ed9f-41e3-b12f-b2e206fc58c6" providerId="ADAL" clId="{2A983012-84F4-4C4F-8CFB-94A98E8F5C84}" dt="2025-03-11T03:42:22.756" v="49399" actId="14734"/>
          <ac:graphicFrameMkLst>
            <pc:docMk/>
            <pc:sldMk cId="1457131328" sldId="472"/>
            <ac:graphicFrameMk id="4" creationId="{AC931DC7-628E-5467-59D6-37A9B2369E6E}"/>
          </ac:graphicFrameMkLst>
        </pc:graphicFrameChg>
      </pc:sldChg>
      <pc:sldChg chg="modSp add mod">
        <pc:chgData name="Daisuke NOGAMI" userId="bdb258cd-ed9f-41e3-b12f-b2e206fc58c6" providerId="ADAL" clId="{2A983012-84F4-4C4F-8CFB-94A98E8F5C84}" dt="2025-03-11T03:40:36.226" v="49310"/>
        <pc:sldMkLst>
          <pc:docMk/>
          <pc:sldMk cId="78418549" sldId="473"/>
        </pc:sldMkLst>
      </pc:sldChg>
      <pc:sldChg chg="modSp add mod">
        <pc:chgData name="Daisuke NOGAMI" userId="bdb258cd-ed9f-41e3-b12f-b2e206fc58c6" providerId="ADAL" clId="{2A983012-84F4-4C4F-8CFB-94A98E8F5C84}" dt="2025-03-11T03:41:09.329" v="49349" actId="207"/>
        <pc:sldMkLst>
          <pc:docMk/>
          <pc:sldMk cId="1774823590" sldId="474"/>
        </pc:sldMkLst>
      </pc:sldChg>
      <pc:sldChg chg="modSp add mod">
        <pc:chgData name="Daisuke NOGAMI" userId="bdb258cd-ed9f-41e3-b12f-b2e206fc58c6" providerId="ADAL" clId="{2A983012-84F4-4C4F-8CFB-94A98E8F5C84}" dt="2025-03-09T15:01:49.516" v="46917" actId="6549"/>
        <pc:sldMkLst>
          <pc:docMk/>
          <pc:sldMk cId="491313578" sldId="475"/>
        </pc:sldMkLst>
      </pc:sldChg>
      <pc:sldChg chg="modSp add mod">
        <pc:chgData name="Daisuke NOGAMI" userId="bdb258cd-ed9f-41e3-b12f-b2e206fc58c6" providerId="ADAL" clId="{2A983012-84F4-4C4F-8CFB-94A98E8F5C84}" dt="2025-03-09T15:02:18.537" v="46924" actId="27636"/>
        <pc:sldMkLst>
          <pc:docMk/>
          <pc:sldMk cId="2832682155" sldId="477"/>
        </pc:sldMkLst>
      </pc:sldChg>
      <pc:sldChg chg="add">
        <pc:chgData name="Daisuke NOGAMI" userId="bdb258cd-ed9f-41e3-b12f-b2e206fc58c6" providerId="ADAL" clId="{2A983012-84F4-4C4F-8CFB-94A98E8F5C84}" dt="2025-03-05T09:06:58.878" v="18507"/>
        <pc:sldMkLst>
          <pc:docMk/>
          <pc:sldMk cId="2735150575" sldId="478"/>
        </pc:sldMkLst>
      </pc:sldChg>
      <pc:sldChg chg="add">
        <pc:chgData name="Daisuke NOGAMI" userId="bdb258cd-ed9f-41e3-b12f-b2e206fc58c6" providerId="ADAL" clId="{2A983012-84F4-4C4F-8CFB-94A98E8F5C84}" dt="2025-03-05T09:06:58.878" v="18507"/>
        <pc:sldMkLst>
          <pc:docMk/>
          <pc:sldMk cId="1905356006" sldId="479"/>
        </pc:sldMkLst>
      </pc:sldChg>
      <pc:sldChg chg="add del">
        <pc:chgData name="Daisuke NOGAMI" userId="bdb258cd-ed9f-41e3-b12f-b2e206fc58c6" providerId="ADAL" clId="{2A983012-84F4-4C4F-8CFB-94A98E8F5C84}" dt="2025-03-05T09:07:13.032" v="18509" actId="2890"/>
        <pc:sldMkLst>
          <pc:docMk/>
          <pc:sldMk cId="2520678609" sldId="480"/>
        </pc:sldMkLst>
      </pc:sldChg>
      <pc:sldChg chg="modSp add mod">
        <pc:chgData name="Daisuke NOGAMI" userId="bdb258cd-ed9f-41e3-b12f-b2e206fc58c6" providerId="ADAL" clId="{2A983012-84F4-4C4F-8CFB-94A98E8F5C84}" dt="2025-03-05T09:08:38.976" v="18529" actId="6549"/>
        <pc:sldMkLst>
          <pc:docMk/>
          <pc:sldMk cId="3930691610" sldId="480"/>
        </pc:sldMkLst>
      </pc:sldChg>
      <pc:sldChg chg="addSp delSp modSp add mod">
        <pc:chgData name="Daisuke NOGAMI" userId="bdb258cd-ed9f-41e3-b12f-b2e206fc58c6" providerId="ADAL" clId="{2A983012-84F4-4C4F-8CFB-94A98E8F5C84}" dt="2025-03-08T05:16:56.095" v="30893" actId="1036"/>
        <pc:sldMkLst>
          <pc:docMk/>
          <pc:sldMk cId="1539279387" sldId="481"/>
        </pc:sldMkLst>
      </pc:sldChg>
      <pc:sldChg chg="addSp delSp modSp add mod">
        <pc:chgData name="Daisuke NOGAMI" userId="bdb258cd-ed9f-41e3-b12f-b2e206fc58c6" providerId="ADAL" clId="{2A983012-84F4-4C4F-8CFB-94A98E8F5C84}" dt="2025-03-09T15:00:42.447" v="46915"/>
        <pc:sldMkLst>
          <pc:docMk/>
          <pc:sldMk cId="2990538991" sldId="482"/>
        </pc:sldMkLst>
      </pc:sldChg>
      <pc:sldChg chg="addSp delSp modSp add mod">
        <pc:chgData name="Daisuke NOGAMI" userId="bdb258cd-ed9f-41e3-b12f-b2e206fc58c6" providerId="ADAL" clId="{2A983012-84F4-4C4F-8CFB-94A98E8F5C84}" dt="2025-03-07T00:34:14.825" v="26831" actId="1038"/>
        <pc:sldMkLst>
          <pc:docMk/>
          <pc:sldMk cId="1017378089" sldId="483"/>
        </pc:sldMkLst>
      </pc:sldChg>
      <pc:sldChg chg="addSp delSp modSp add mod">
        <pc:chgData name="Daisuke NOGAMI" userId="bdb258cd-ed9f-41e3-b12f-b2e206fc58c6" providerId="ADAL" clId="{2A983012-84F4-4C4F-8CFB-94A98E8F5C84}" dt="2025-03-07T01:02:52.134" v="27339" actId="1038"/>
        <pc:sldMkLst>
          <pc:docMk/>
          <pc:sldMk cId="86313317" sldId="484"/>
        </pc:sldMkLst>
      </pc:sldChg>
      <pc:sldChg chg="addSp delSp modSp add mod">
        <pc:chgData name="Daisuke NOGAMI" userId="bdb258cd-ed9f-41e3-b12f-b2e206fc58c6" providerId="ADAL" clId="{2A983012-84F4-4C4F-8CFB-94A98E8F5C84}" dt="2025-03-10T06:53:39.321" v="48889" actId="1035"/>
        <pc:sldMkLst>
          <pc:docMk/>
          <pc:sldMk cId="1092553973" sldId="485"/>
        </pc:sldMkLst>
      </pc:sldChg>
      <pc:sldChg chg="addSp delSp modSp add mod">
        <pc:chgData name="Daisuke NOGAMI" userId="bdb258cd-ed9f-41e3-b12f-b2e206fc58c6" providerId="ADAL" clId="{2A983012-84F4-4C4F-8CFB-94A98E8F5C84}" dt="2025-03-10T00:37:25.486" v="47284"/>
        <pc:sldMkLst>
          <pc:docMk/>
          <pc:sldMk cId="3286647052" sldId="486"/>
        </pc:sldMkLst>
      </pc:sldChg>
      <pc:sldChg chg="addSp delSp modSp add mod">
        <pc:chgData name="Daisuke NOGAMI" userId="bdb258cd-ed9f-41e3-b12f-b2e206fc58c6" providerId="ADAL" clId="{2A983012-84F4-4C4F-8CFB-94A98E8F5C84}" dt="2025-03-09T04:09:24.077" v="37258" actId="27636"/>
        <pc:sldMkLst>
          <pc:docMk/>
          <pc:sldMk cId="4247412126" sldId="487"/>
        </pc:sldMkLst>
      </pc:sldChg>
      <pc:sldChg chg="modSp add mod">
        <pc:chgData name="Daisuke NOGAMI" userId="bdb258cd-ed9f-41e3-b12f-b2e206fc58c6" providerId="ADAL" clId="{2A983012-84F4-4C4F-8CFB-94A98E8F5C84}" dt="2025-03-09T04:11:06.024" v="37289" actId="1038"/>
        <pc:sldMkLst>
          <pc:docMk/>
          <pc:sldMk cId="4135443231" sldId="488"/>
        </pc:sldMkLst>
      </pc:sldChg>
      <pc:sldChg chg="delSp modSp add mod">
        <pc:chgData name="Daisuke NOGAMI" userId="bdb258cd-ed9f-41e3-b12f-b2e206fc58c6" providerId="ADAL" clId="{2A983012-84F4-4C4F-8CFB-94A98E8F5C84}" dt="2025-03-10T00:57:11.558" v="48441" actId="1038"/>
        <pc:sldMkLst>
          <pc:docMk/>
          <pc:sldMk cId="1550032900" sldId="489"/>
        </pc:sldMkLst>
      </pc:sldChg>
      <pc:sldMasterChg chg="modSp mod modSldLayout sldLayoutOrd">
        <pc:chgData name="Daisuke NOGAMI" userId="bdb258cd-ed9f-41e3-b12f-b2e206fc58c6" providerId="ADAL" clId="{2A983012-84F4-4C4F-8CFB-94A98E8F5C84}" dt="2025-03-01T03:22:09.306" v="259" actId="1037"/>
        <pc:sldMasterMkLst>
          <pc:docMk/>
          <pc:sldMasterMk cId="2150168035" sldId="2147483691"/>
        </pc:sldMasterMkLst>
        <pc:spChg chg="mod">
          <ac:chgData name="Daisuke NOGAMI" userId="bdb258cd-ed9f-41e3-b12f-b2e206fc58c6" providerId="ADAL" clId="{2A983012-84F4-4C4F-8CFB-94A98E8F5C84}" dt="2025-03-01T02:49:31.092" v="139" actId="207"/>
          <ac:spMkLst>
            <pc:docMk/>
            <pc:sldMasterMk cId="2150168035" sldId="2147483691"/>
            <ac:spMk id="4" creationId="{CFE4E873-8AA9-47D7-A2FC-6517981F5B9B}"/>
          </ac:spMkLst>
        </pc:spChg>
        <pc:sldLayoutChg chg="addSp delSp modSp mod">
          <pc:chgData name="Daisuke NOGAMI" userId="bdb258cd-ed9f-41e3-b12f-b2e206fc58c6" providerId="ADAL" clId="{2A983012-84F4-4C4F-8CFB-94A98E8F5C84}" dt="2025-03-01T02:58:47.300" v="237" actId="1076"/>
          <pc:sldLayoutMkLst>
            <pc:docMk/>
            <pc:sldMasterMk cId="2150168035" sldId="2147483691"/>
            <pc:sldLayoutMk cId="180005624" sldId="2147483692"/>
          </pc:sldLayoutMkLst>
          <pc:spChg chg="add mod">
            <ac:chgData name="Daisuke NOGAMI" userId="bdb258cd-ed9f-41e3-b12f-b2e206fc58c6" providerId="ADAL" clId="{2A983012-84F4-4C4F-8CFB-94A98E8F5C84}" dt="2025-03-01T02:51:23.148" v="228"/>
            <ac:spMkLst>
              <pc:docMk/>
              <pc:sldMasterMk cId="2150168035" sldId="2147483691"/>
              <pc:sldLayoutMk cId="180005624" sldId="2147483692"/>
              <ac:spMk id="4" creationId="{B154F4EC-137D-1512-F586-668F752E5A5F}"/>
            </ac:spMkLst>
          </pc:spChg>
          <pc:spChg chg="mod">
            <ac:chgData name="Daisuke NOGAMI" userId="bdb258cd-ed9f-41e3-b12f-b2e206fc58c6" providerId="ADAL" clId="{2A983012-84F4-4C4F-8CFB-94A98E8F5C84}" dt="2025-03-01T02:50:47.436" v="227" actId="14100"/>
            <ac:spMkLst>
              <pc:docMk/>
              <pc:sldMasterMk cId="2150168035" sldId="2147483691"/>
              <pc:sldLayoutMk cId="180005624" sldId="2147483692"/>
              <ac:spMk id="26" creationId="{00000000-0000-0000-0000-000000000000}"/>
            </ac:spMkLst>
          </pc:spChg>
          <pc:cxnChg chg="mod">
            <ac:chgData name="Daisuke NOGAMI" userId="bdb258cd-ed9f-41e3-b12f-b2e206fc58c6" providerId="ADAL" clId="{2A983012-84F4-4C4F-8CFB-94A98E8F5C84}" dt="2025-03-01T02:39:57.025" v="138" actId="1036"/>
            <ac:cxnSpMkLst>
              <pc:docMk/>
              <pc:sldMasterMk cId="2150168035" sldId="2147483691"/>
              <pc:sldLayoutMk cId="180005624" sldId="2147483692"/>
              <ac:cxnSpMk id="18" creationId="{00000000-0000-0000-0000-000000000000}"/>
            </ac:cxnSpMkLst>
          </pc:cxnChg>
        </pc:sldLayoutChg>
        <pc:sldLayoutChg chg="addSp modSp mod ord">
          <pc:chgData name="Daisuke NOGAMI" userId="bdb258cd-ed9f-41e3-b12f-b2e206fc58c6" providerId="ADAL" clId="{2A983012-84F4-4C4F-8CFB-94A98E8F5C84}" dt="2025-03-01T03:22:09.306" v="259" actId="1037"/>
          <pc:sldLayoutMkLst>
            <pc:docMk/>
            <pc:sldMasterMk cId="2150168035" sldId="2147483691"/>
            <pc:sldLayoutMk cId="3000602457" sldId="2147483697"/>
          </pc:sldLayoutMkLst>
          <pc:spChg chg="mod">
            <ac:chgData name="Daisuke NOGAMI" userId="bdb258cd-ed9f-41e3-b12f-b2e206fc58c6" providerId="ADAL" clId="{2A983012-84F4-4C4F-8CFB-94A98E8F5C84}" dt="2025-03-01T03:00:38.576" v="239" actId="2711"/>
            <ac:spMkLst>
              <pc:docMk/>
              <pc:sldMasterMk cId="2150168035" sldId="2147483691"/>
              <pc:sldLayoutMk cId="3000602457" sldId="2147483697"/>
              <ac:spMk id="3" creationId="{00000000-0000-0000-0000-000000000000}"/>
            </ac:spMkLst>
          </pc:spChg>
          <pc:spChg chg="mod">
            <ac:chgData name="Daisuke NOGAMI" userId="bdb258cd-ed9f-41e3-b12f-b2e206fc58c6" providerId="ADAL" clId="{2A983012-84F4-4C4F-8CFB-94A98E8F5C84}" dt="2025-03-01T03:22:01.661" v="251" actId="14100"/>
            <ac:spMkLst>
              <pc:docMk/>
              <pc:sldMasterMk cId="2150168035" sldId="2147483691"/>
              <pc:sldLayoutMk cId="3000602457" sldId="2147483697"/>
              <ac:spMk id="4" creationId="{DB777152-5BE1-4C69-977F-B68DC12D62D9}"/>
            </ac:spMkLst>
          </pc:spChg>
        </pc:sldLayoutChg>
      </pc:sldMasterChg>
    </pc:docChg>
  </pc:docChgLst>
  <pc:docChgLst>
    <pc:chgData name="Daisuke NOGAMI" userId="bdb258cd-ed9f-41e3-b12f-b2e206fc58c6" providerId="ADAL" clId="{53698C50-CC50-434E-96BC-46B35422B8AE}"/>
    <pc:docChg chg="custSel modSld">
      <pc:chgData name="Daisuke NOGAMI" userId="bdb258cd-ed9f-41e3-b12f-b2e206fc58c6" providerId="ADAL" clId="{53698C50-CC50-434E-96BC-46B35422B8AE}" dt="2024-07-27T09:10:29.132" v="4"/>
      <pc:docMkLst>
        <pc:docMk/>
      </pc:docMkLst>
      <pc:sldChg chg="delSp modSp mod">
        <pc:chgData name="Daisuke NOGAMI" userId="bdb258cd-ed9f-41e3-b12f-b2e206fc58c6" providerId="ADAL" clId="{53698C50-CC50-434E-96BC-46B35422B8AE}" dt="2024-07-27T09:10:29.132" v="4"/>
        <pc:sldMkLst>
          <pc:docMk/>
          <pc:sldMk cId="4078244823" sldId="384"/>
        </pc:sldMkLst>
      </pc:sldChg>
    </pc:docChg>
  </pc:docChgLst>
  <pc:docChgLst>
    <pc:chgData name="石川 賀子" userId="a5538c19-8aea-40e2-8203-39201e654a5e" providerId="ADAL" clId="{7C77E3B4-8259-428C-9C86-D2EF02CB6268}"/>
    <pc:docChg chg="undo custSel modSld">
      <pc:chgData name="石川 賀子" userId="a5538c19-8aea-40e2-8203-39201e654a5e" providerId="ADAL" clId="{7C77E3B4-8259-428C-9C86-D2EF02CB6268}" dt="2023-11-29T09:08:35.910" v="232" actId="20577"/>
      <pc:docMkLst>
        <pc:docMk/>
      </pc:docMkLst>
      <pc:sldChg chg="modSp mod">
        <pc:chgData name="石川 賀子" userId="a5538c19-8aea-40e2-8203-39201e654a5e" providerId="ADAL" clId="{7C77E3B4-8259-428C-9C86-D2EF02CB6268}" dt="2023-11-29T08:54:01.797" v="3" actId="404"/>
        <pc:sldMkLst>
          <pc:docMk/>
          <pc:sldMk cId="3621218712" sldId="395"/>
        </pc:sldMkLst>
      </pc:sldChg>
      <pc:sldChg chg="modSp mod">
        <pc:chgData name="石川 賀子" userId="a5538c19-8aea-40e2-8203-39201e654a5e" providerId="ADAL" clId="{7C77E3B4-8259-428C-9C86-D2EF02CB6268}" dt="2023-11-29T08:54:40.146" v="9" actId="20577"/>
        <pc:sldMkLst>
          <pc:docMk/>
          <pc:sldMk cId="2367654091" sldId="396"/>
        </pc:sldMkLst>
      </pc:sldChg>
      <pc:sldChg chg="addSp modSp mod">
        <pc:chgData name="石川 賀子" userId="a5538c19-8aea-40e2-8203-39201e654a5e" providerId="ADAL" clId="{7C77E3B4-8259-428C-9C86-D2EF02CB6268}" dt="2023-11-29T09:01:12.006" v="87" actId="1036"/>
        <pc:sldMkLst>
          <pc:docMk/>
          <pc:sldMk cId="1312344207" sldId="397"/>
        </pc:sldMkLst>
      </pc:sldChg>
      <pc:sldChg chg="addSp modSp mod">
        <pc:chgData name="石川 賀子" userId="a5538c19-8aea-40e2-8203-39201e654a5e" providerId="ADAL" clId="{7C77E3B4-8259-428C-9C86-D2EF02CB6268}" dt="2023-11-29T09:04:51.663" v="180" actId="14100"/>
        <pc:sldMkLst>
          <pc:docMk/>
          <pc:sldMk cId="484163239" sldId="398"/>
        </pc:sldMkLst>
      </pc:sldChg>
      <pc:sldChg chg="modSp mod">
        <pc:chgData name="石川 賀子" userId="a5538c19-8aea-40e2-8203-39201e654a5e" providerId="ADAL" clId="{7C77E3B4-8259-428C-9C86-D2EF02CB6268}" dt="2023-11-29T09:04:20.971" v="171" actId="20577"/>
        <pc:sldMkLst>
          <pc:docMk/>
          <pc:sldMk cId="2226371823" sldId="399"/>
        </pc:sldMkLst>
      </pc:sldChg>
      <pc:sldChg chg="modSp mod">
        <pc:chgData name="石川 賀子" userId="a5538c19-8aea-40e2-8203-39201e654a5e" providerId="ADAL" clId="{7C77E3B4-8259-428C-9C86-D2EF02CB6268}" dt="2023-11-29T09:03:20.045" v="121" actId="20577"/>
        <pc:sldMkLst>
          <pc:docMk/>
          <pc:sldMk cId="3742134132" sldId="400"/>
        </pc:sldMkLst>
      </pc:sldChg>
      <pc:sldChg chg="addSp modSp mod">
        <pc:chgData name="石川 賀子" userId="a5538c19-8aea-40e2-8203-39201e654a5e" providerId="ADAL" clId="{7C77E3B4-8259-428C-9C86-D2EF02CB6268}" dt="2023-11-29T09:08:06.920" v="227" actId="20577"/>
        <pc:sldMkLst>
          <pc:docMk/>
          <pc:sldMk cId="2658140521" sldId="401"/>
        </pc:sldMkLst>
      </pc:sldChg>
      <pc:sldChg chg="modSp mod">
        <pc:chgData name="石川 賀子" userId="a5538c19-8aea-40e2-8203-39201e654a5e" providerId="ADAL" clId="{7C77E3B4-8259-428C-9C86-D2EF02CB6268}" dt="2023-11-29T09:08:35.910" v="232" actId="20577"/>
        <pc:sldMkLst>
          <pc:docMk/>
          <pc:sldMk cId="3583483017" sldId="409"/>
        </pc:sldMkLst>
      </pc:sldChg>
      <pc:sldChg chg="modSp mod">
        <pc:chgData name="石川 賀子" userId="a5538c19-8aea-40e2-8203-39201e654a5e" providerId="ADAL" clId="{7C77E3B4-8259-428C-9C86-D2EF02CB6268}" dt="2023-11-29T09:06:32.567" v="215" actId="20577"/>
        <pc:sldMkLst>
          <pc:docMk/>
          <pc:sldMk cId="2706014773" sldId="41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5420E8F1-B441-401B-A410-4D1847EB6F6A}" type="datetimeFigureOut">
              <a:rPr kumimoji="1" lang="ja-JP" altLang="en-US" smtClean="0"/>
              <a:t>2025/10/15</a:t>
            </a:fld>
            <a:endParaRPr kumimoji="1" lang="ja-JP" altLang="en-US"/>
          </a:p>
        </p:txBody>
      </p:sp>
      <p:sp>
        <p:nvSpPr>
          <p:cNvPr id="4" name="フッター プレースホルダー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A36870E4-1567-4914-B797-FA34E1FD3909}" type="slidenum">
              <a:rPr kumimoji="1" lang="ja-JP" altLang="en-US" smtClean="0"/>
              <a:t>‹#›</a:t>
            </a:fld>
            <a:endParaRPr kumimoji="1" lang="ja-JP" altLang="en-US"/>
          </a:p>
        </p:txBody>
      </p:sp>
    </p:spTree>
    <p:extLst>
      <p:ext uri="{BB962C8B-B14F-4D97-AF65-F5344CB8AC3E}">
        <p14:creationId xmlns:p14="http://schemas.microsoft.com/office/powerpoint/2010/main" val="4079036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DF8C688A-B6AF-4141-9D72-A0C16B594A5F}" type="datetimeFigureOut">
              <a:rPr kumimoji="1" lang="ja-JP" altLang="en-US" smtClean="0"/>
              <a:t>2025/10/15</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7C32CD36-4C6D-4143-9547-B08A82330446}" type="slidenum">
              <a:rPr kumimoji="1" lang="ja-JP" altLang="en-US" smtClean="0"/>
              <a:t>‹#›</a:t>
            </a:fld>
            <a:endParaRPr kumimoji="1" lang="ja-JP" altLang="en-US"/>
          </a:p>
        </p:txBody>
      </p:sp>
    </p:spTree>
    <p:extLst>
      <p:ext uri="{BB962C8B-B14F-4D97-AF65-F5344CB8AC3E}">
        <p14:creationId xmlns:p14="http://schemas.microsoft.com/office/powerpoint/2010/main" val="128277598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C32CD36-4C6D-4143-9547-B08A82330446}" type="slidenum">
              <a:rPr kumimoji="1" lang="ja-JP" altLang="en-US" smtClean="0"/>
              <a:t>46</a:t>
            </a:fld>
            <a:endParaRPr kumimoji="1" lang="ja-JP" altLang="en-US"/>
          </a:p>
        </p:txBody>
      </p:sp>
    </p:spTree>
    <p:extLst>
      <p:ext uri="{BB962C8B-B14F-4D97-AF65-F5344CB8AC3E}">
        <p14:creationId xmlns:p14="http://schemas.microsoft.com/office/powerpoint/2010/main" val="695083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C32CD36-4C6D-4143-9547-B08A82330446}" type="slidenum">
              <a:rPr kumimoji="1" lang="ja-JP" altLang="en-US" smtClean="0"/>
              <a:t>47</a:t>
            </a:fld>
            <a:endParaRPr kumimoji="1" lang="ja-JP" altLang="en-US"/>
          </a:p>
        </p:txBody>
      </p:sp>
    </p:spTree>
    <p:extLst>
      <p:ext uri="{BB962C8B-B14F-4D97-AF65-F5344CB8AC3E}">
        <p14:creationId xmlns:p14="http://schemas.microsoft.com/office/powerpoint/2010/main" val="1357603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C32CD36-4C6D-4143-9547-B08A82330446}" type="slidenum">
              <a:rPr kumimoji="1" lang="ja-JP" altLang="en-US" smtClean="0"/>
              <a:t>49</a:t>
            </a:fld>
            <a:endParaRPr kumimoji="1" lang="ja-JP" altLang="en-US"/>
          </a:p>
        </p:txBody>
      </p:sp>
    </p:spTree>
    <p:extLst>
      <p:ext uri="{BB962C8B-B14F-4D97-AF65-F5344CB8AC3E}">
        <p14:creationId xmlns:p14="http://schemas.microsoft.com/office/powerpoint/2010/main" val="2048382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gi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gi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hasCustomPrompt="1"/>
          </p:nvPr>
        </p:nvSpPr>
        <p:spPr>
          <a:xfrm>
            <a:off x="467544" y="980728"/>
            <a:ext cx="8262918" cy="5544616"/>
          </a:xfrm>
        </p:spPr>
        <p:txBody>
          <a:bodyPr>
            <a:normAutofit/>
          </a:bodyPr>
          <a:lstStyle>
            <a:lvl1pPr>
              <a:defRPr sz="1500">
                <a:latin typeface="BIZ UDゴシック" panose="020B0400000000000000" pitchFamily="49" charset="-128"/>
                <a:ea typeface="BIZ UDゴシック" panose="020B0400000000000000" pitchFamily="49" charset="-128"/>
              </a:defRPr>
            </a:lvl1pPr>
            <a:lvl2pPr>
              <a:defRPr sz="1350">
                <a:latin typeface="BIZ UDゴシック" panose="020B0400000000000000" pitchFamily="49" charset="-128"/>
                <a:ea typeface="BIZ UDゴシック" panose="020B0400000000000000" pitchFamily="49" charset="-128"/>
              </a:defRPr>
            </a:lvl2pPr>
            <a:lvl3pPr>
              <a:defRPr sz="1200">
                <a:latin typeface="BIZ UDゴシック" panose="020B0400000000000000" pitchFamily="49" charset="-128"/>
                <a:ea typeface="BIZ UDゴシック" panose="020B0400000000000000" pitchFamily="49" charset="-128"/>
              </a:defRPr>
            </a:lvl3pPr>
            <a:lvl4pPr>
              <a:defRPr sz="1050">
                <a:latin typeface="BIZ UDゴシック" panose="020B0400000000000000" pitchFamily="49" charset="-128"/>
                <a:ea typeface="BIZ UDゴシック" panose="020B0400000000000000" pitchFamily="49" charset="-128"/>
              </a:defRPr>
            </a:lvl4pPr>
            <a:lvl5pPr>
              <a:defRPr sz="1050">
                <a:latin typeface="BIZ UDゴシック" panose="020B0400000000000000" pitchFamily="49" charset="-128"/>
                <a:ea typeface="BIZ UDゴシック" panose="020B0400000000000000" pitchFamily="49" charset="-128"/>
              </a:defRPr>
            </a:lvl5pPr>
          </a:lstStyle>
          <a:p>
            <a:pPr lvl="0"/>
            <a:r>
              <a:rPr kumimoji="1" lang="ja-JP" altLang="en-US" dirty="0"/>
              <a:t>テキストテキスト</a:t>
            </a:r>
          </a:p>
          <a:p>
            <a:pPr lvl="1"/>
            <a:r>
              <a:rPr kumimoji="1" lang="ja-JP" altLang="en-US" dirty="0"/>
              <a:t>テキストテキストテキスト</a:t>
            </a:r>
          </a:p>
          <a:p>
            <a:pPr lvl="2"/>
            <a:r>
              <a:rPr kumimoji="1" lang="ja-JP" altLang="en-US" dirty="0" err="1"/>
              <a:t>テキスト</a:t>
            </a:r>
            <a:r>
              <a:rPr kumimoji="1" lang="ja-JP" altLang="en-US" dirty="0"/>
              <a:t>テキストテキストテキストテキストテキストテキスト</a:t>
            </a:r>
          </a:p>
          <a:p>
            <a:pPr lvl="3"/>
            <a:r>
              <a:rPr kumimoji="1" lang="ja-JP" altLang="en-US" dirty="0"/>
              <a:t>テキストテキストテキストテキスト</a:t>
            </a:r>
          </a:p>
          <a:p>
            <a:pPr lvl="4"/>
            <a:r>
              <a:rPr kumimoji="1" lang="ja-JP" altLang="en-US" dirty="0"/>
              <a:t>テキストテキストテキストテキスト</a:t>
            </a:r>
          </a:p>
        </p:txBody>
      </p:sp>
      <p:sp>
        <p:nvSpPr>
          <p:cNvPr id="4" name="タイトル プレースホルダー 1">
            <a:extLst>
              <a:ext uri="{FF2B5EF4-FFF2-40B4-BE49-F238E27FC236}">
                <a16:creationId xmlns:a16="http://schemas.microsoft.com/office/drawing/2014/main" id="{DB777152-5BE1-4C69-977F-B68DC12D62D9}"/>
              </a:ext>
            </a:extLst>
          </p:cNvPr>
          <p:cNvSpPr>
            <a:spLocks noGrp="1"/>
          </p:cNvSpPr>
          <p:nvPr>
            <p:ph type="title"/>
          </p:nvPr>
        </p:nvSpPr>
        <p:spPr>
          <a:xfrm>
            <a:off x="251520" y="108743"/>
            <a:ext cx="6696744" cy="555376"/>
          </a:xfrm>
          <a:prstGeom prst="rect">
            <a:avLst/>
          </a:prstGeom>
        </p:spPr>
        <p:txBody>
          <a:bodyPr vert="horz" lIns="91440" tIns="45720" rIns="91440" bIns="45720" rtlCol="0" anchor="ctr">
            <a:normAutofit/>
          </a:bodyPr>
          <a:lstStyle>
            <a:lvl1pPr>
              <a:defRPr>
                <a:latin typeface="BIZ UDゴシック" panose="020B0400000000000000" pitchFamily="49" charset="-128"/>
                <a:ea typeface="BIZ UDゴシック" panose="020B0400000000000000" pitchFamily="49"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3000602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3" name="コンテンツ プレースホルダー 2"/>
          <p:cNvSpPr>
            <a:spLocks noGrp="1"/>
          </p:cNvSpPr>
          <p:nvPr>
            <p:ph sz="half" idx="1" hasCustomPrompt="1"/>
          </p:nvPr>
        </p:nvSpPr>
        <p:spPr>
          <a:xfrm>
            <a:off x="467547" y="980728"/>
            <a:ext cx="3888433" cy="5544616"/>
          </a:xfrm>
        </p:spPr>
        <p:txBody>
          <a:bodyPr>
            <a:normAutofit/>
          </a:bodyPr>
          <a:lstStyle>
            <a:lvl1pPr>
              <a:defRPr sz="1500"/>
            </a:lvl1pPr>
            <a:lvl2pPr>
              <a:defRPr sz="1350"/>
            </a:lvl2pPr>
            <a:lvl3pPr>
              <a:defRPr sz="1200"/>
            </a:lvl3pPr>
            <a:lvl4pPr>
              <a:defRPr sz="1350"/>
            </a:lvl4pPr>
            <a:lvl5pPr>
              <a:defRPr sz="1350"/>
            </a:lvl5pPr>
            <a:lvl6pPr>
              <a:defRPr sz="1350"/>
            </a:lvl6pPr>
            <a:lvl7pPr>
              <a:defRPr sz="1350"/>
            </a:lvl7pPr>
            <a:lvl8pPr>
              <a:defRPr sz="1350"/>
            </a:lvl8pPr>
            <a:lvl9pPr>
              <a:defRPr sz="1350"/>
            </a:lvl9pPr>
          </a:lstStyle>
          <a:p>
            <a:pPr lvl="0"/>
            <a:r>
              <a:rPr kumimoji="1" lang="ja-JP" altLang="en-US" dirty="0"/>
              <a:t>テキストテキスト</a:t>
            </a:r>
          </a:p>
          <a:p>
            <a:pPr lvl="1"/>
            <a:r>
              <a:rPr kumimoji="1" lang="ja-JP" altLang="en-US" dirty="0"/>
              <a:t>テキストテキスト</a:t>
            </a:r>
          </a:p>
          <a:p>
            <a:pPr lvl="2"/>
            <a:r>
              <a:rPr kumimoji="1" lang="ja-JP" altLang="en-US" dirty="0"/>
              <a:t>テキストテキストテキストテキスト</a:t>
            </a:r>
          </a:p>
        </p:txBody>
      </p:sp>
      <p:sp>
        <p:nvSpPr>
          <p:cNvPr id="7" name="コンテンツ プレースホルダー 2"/>
          <p:cNvSpPr>
            <a:spLocks noGrp="1"/>
          </p:cNvSpPr>
          <p:nvPr>
            <p:ph sz="half" idx="12" hasCustomPrompt="1"/>
          </p:nvPr>
        </p:nvSpPr>
        <p:spPr>
          <a:xfrm>
            <a:off x="4592626" y="980728"/>
            <a:ext cx="4104457" cy="5544616"/>
          </a:xfrm>
        </p:spPr>
        <p:txBody>
          <a:bodyPr>
            <a:normAutofit/>
          </a:bodyPr>
          <a:lstStyle>
            <a:lvl1pPr>
              <a:defRPr sz="1500"/>
            </a:lvl1pPr>
            <a:lvl2pPr>
              <a:defRPr sz="1350"/>
            </a:lvl2pPr>
            <a:lvl3pPr>
              <a:defRPr sz="1200"/>
            </a:lvl3pPr>
            <a:lvl4pPr>
              <a:defRPr sz="1350"/>
            </a:lvl4pPr>
            <a:lvl5pPr>
              <a:defRPr sz="1350"/>
            </a:lvl5pPr>
            <a:lvl6pPr>
              <a:defRPr sz="1350"/>
            </a:lvl6pPr>
            <a:lvl7pPr>
              <a:defRPr sz="1350"/>
            </a:lvl7pPr>
            <a:lvl8pPr>
              <a:defRPr sz="1350"/>
            </a:lvl8pPr>
            <a:lvl9pPr>
              <a:defRPr sz="1350"/>
            </a:lvl9pPr>
          </a:lstStyle>
          <a:p>
            <a:pPr lvl="0"/>
            <a:r>
              <a:rPr kumimoji="1" lang="ja-JP" altLang="en-US" dirty="0"/>
              <a:t>テキストテキスト</a:t>
            </a:r>
          </a:p>
          <a:p>
            <a:pPr lvl="1"/>
            <a:r>
              <a:rPr kumimoji="1" lang="ja-JP" altLang="en-US" dirty="0"/>
              <a:t>テキストテキスト</a:t>
            </a:r>
          </a:p>
          <a:p>
            <a:pPr lvl="2"/>
            <a:r>
              <a:rPr kumimoji="1" lang="ja-JP" altLang="en-US" dirty="0"/>
              <a:t>テキストテキストテキストテキスト</a:t>
            </a:r>
          </a:p>
        </p:txBody>
      </p:sp>
      <p:sp>
        <p:nvSpPr>
          <p:cNvPr id="6" name="タイトル プレースホルダー 1">
            <a:extLst>
              <a:ext uri="{FF2B5EF4-FFF2-40B4-BE49-F238E27FC236}">
                <a16:creationId xmlns:a16="http://schemas.microsoft.com/office/drawing/2014/main" id="{5C0EF36C-1854-4EA0-AAAF-2EE022615BB1}"/>
              </a:ext>
            </a:extLst>
          </p:cNvPr>
          <p:cNvSpPr>
            <a:spLocks noGrp="1"/>
          </p:cNvSpPr>
          <p:nvPr>
            <p:ph type="title"/>
          </p:nvPr>
        </p:nvSpPr>
        <p:spPr>
          <a:xfrm>
            <a:off x="251520" y="108743"/>
            <a:ext cx="8424936" cy="555376"/>
          </a:xfrm>
          <a:prstGeom prst="rect">
            <a:avLst/>
          </a:prstGeom>
        </p:spPr>
        <p:txBody>
          <a:bodyPr vert="horz" lIns="91440" tIns="45720" rIns="91440" bIns="45720" rtlCol="0" anchor="ctr">
            <a:normAutofit/>
          </a:bodyPr>
          <a:lstStyle/>
          <a:p>
            <a:r>
              <a:rPr kumimoji="1" lang="ja-JP" altLang="en-US"/>
              <a:t>マスター タイトルの書式設定</a:t>
            </a:r>
            <a:endParaRPr kumimoji="1" lang="ja-JP" altLang="en-US" dirty="0"/>
          </a:p>
        </p:txBody>
      </p:sp>
    </p:spTree>
    <p:extLst>
      <p:ext uri="{BB962C8B-B14F-4D97-AF65-F5344CB8AC3E}">
        <p14:creationId xmlns:p14="http://schemas.microsoft.com/office/powerpoint/2010/main" val="3236412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サブタイトル付き本文_1">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1B9C620A-3FB0-4D0A-AE47-69DDF7A11199}"/>
              </a:ext>
            </a:extLst>
          </p:cNvPr>
          <p:cNvSpPr/>
          <p:nvPr userDrawn="1"/>
        </p:nvSpPr>
        <p:spPr>
          <a:xfrm>
            <a:off x="-450" y="620695"/>
            <a:ext cx="9144450" cy="142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 name="タイトル 1"/>
          <p:cNvSpPr>
            <a:spLocks noGrp="1"/>
          </p:cNvSpPr>
          <p:nvPr>
            <p:ph type="title" hasCustomPrompt="1"/>
          </p:nvPr>
        </p:nvSpPr>
        <p:spPr>
          <a:xfrm>
            <a:off x="359532" y="131151"/>
            <a:ext cx="8532948" cy="324556"/>
          </a:xfrm>
        </p:spPr>
        <p:txBody>
          <a:bodyPr>
            <a:noAutofit/>
          </a:bodyPr>
          <a:lstStyle>
            <a:lvl1pPr>
              <a:defRPr sz="1400" b="1">
                <a:solidFill>
                  <a:srgbClr val="404040"/>
                </a:solidFill>
              </a:defRPr>
            </a:lvl1pPr>
          </a:lstStyle>
          <a:p>
            <a:r>
              <a:rPr kumimoji="1" lang="ja-JP" altLang="en-US" dirty="0"/>
              <a:t>スライドタイトル</a:t>
            </a:r>
          </a:p>
        </p:txBody>
      </p:sp>
      <p:sp>
        <p:nvSpPr>
          <p:cNvPr id="3" name="コンテンツ プレースホルダー 2"/>
          <p:cNvSpPr>
            <a:spLocks noGrp="1"/>
          </p:cNvSpPr>
          <p:nvPr>
            <p:ph idx="1" hasCustomPrompt="1"/>
          </p:nvPr>
        </p:nvSpPr>
        <p:spPr>
          <a:xfrm>
            <a:off x="533301" y="1268762"/>
            <a:ext cx="8084704" cy="5256585"/>
          </a:xfrm>
        </p:spPr>
        <p:txBody>
          <a:bodyPr>
            <a:normAutofit/>
          </a:bodyPr>
          <a:lstStyle>
            <a:lvl1pPr>
              <a:defRPr sz="1600"/>
            </a:lvl1pPr>
            <a:lvl2pPr>
              <a:defRPr sz="1400"/>
            </a:lvl2pPr>
            <a:lvl3pPr>
              <a:defRPr sz="1400"/>
            </a:lvl3pPr>
            <a:lvl4pPr>
              <a:defRPr sz="1100"/>
            </a:lvl4pPr>
            <a:lvl5pPr>
              <a:defRPr sz="1100"/>
            </a:lvl5pPr>
          </a:lstStyle>
          <a:p>
            <a:pPr lvl="0"/>
            <a:r>
              <a:rPr kumimoji="1" lang="ja-JP" altLang="en-US" dirty="0"/>
              <a:t>テキストテキスト</a:t>
            </a:r>
          </a:p>
          <a:p>
            <a:pPr lvl="1"/>
            <a:r>
              <a:rPr kumimoji="1" lang="ja-JP" altLang="en-US" dirty="0"/>
              <a:t>テキストテキストテキスト</a:t>
            </a:r>
          </a:p>
          <a:p>
            <a:pPr lvl="2"/>
            <a:r>
              <a:rPr kumimoji="1" lang="ja-JP" altLang="en-US" dirty="0" err="1"/>
              <a:t>テキスト</a:t>
            </a:r>
            <a:r>
              <a:rPr kumimoji="1" lang="ja-JP" altLang="en-US" dirty="0"/>
              <a:t>テキストテキストテキストテキストテキストテキスト</a:t>
            </a:r>
          </a:p>
          <a:p>
            <a:pPr lvl="3"/>
            <a:r>
              <a:rPr kumimoji="1" lang="ja-JP" altLang="en-US" dirty="0"/>
              <a:t>テキストテキストテキストテキスト</a:t>
            </a:r>
          </a:p>
          <a:p>
            <a:pPr lvl="4"/>
            <a:r>
              <a:rPr kumimoji="1" lang="ja-JP" altLang="en-US" dirty="0"/>
              <a:t>テキストテキストテキストテキスト</a:t>
            </a:r>
          </a:p>
        </p:txBody>
      </p:sp>
      <p:cxnSp>
        <p:nvCxnSpPr>
          <p:cNvPr id="7" name="直線コネクタ 6">
            <a:extLst>
              <a:ext uri="{FF2B5EF4-FFF2-40B4-BE49-F238E27FC236}">
                <a16:creationId xmlns:a16="http://schemas.microsoft.com/office/drawing/2014/main" id="{8361F5C9-5031-443D-968C-8E0687972A72}"/>
              </a:ext>
            </a:extLst>
          </p:cNvPr>
          <p:cNvCxnSpPr>
            <a:cxnSpLocks/>
          </p:cNvCxnSpPr>
          <p:nvPr userDrawn="1"/>
        </p:nvCxnSpPr>
        <p:spPr>
          <a:xfrm>
            <a:off x="-450" y="476672"/>
            <a:ext cx="9144900" cy="0"/>
          </a:xfrm>
          <a:prstGeom prst="line">
            <a:avLst/>
          </a:prstGeom>
          <a:ln w="41275">
            <a:gradFill flip="none" rotWithShape="1">
              <a:gsLst>
                <a:gs pos="65000">
                  <a:srgbClr val="254061"/>
                </a:gs>
                <a:gs pos="0">
                  <a:srgbClr val="254061"/>
                </a:gs>
                <a:gs pos="76000">
                  <a:schemeClr val="accent1">
                    <a:tint val="66000"/>
                    <a:satMod val="160000"/>
                  </a:schemeClr>
                </a:gs>
                <a:gs pos="100000">
                  <a:schemeClr val="accent1">
                    <a:tint val="23500"/>
                    <a:satMod val="1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029911F5-375D-4FDC-B43F-AE5F64EE7238}"/>
              </a:ext>
            </a:extLst>
          </p:cNvPr>
          <p:cNvSpPr/>
          <p:nvPr userDrawn="1"/>
        </p:nvSpPr>
        <p:spPr>
          <a:xfrm>
            <a:off x="0" y="175492"/>
            <a:ext cx="266526" cy="215002"/>
          </a:xfrm>
          <a:prstGeom prst="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2" name="テキスト プレースホルダー 10">
            <a:extLst>
              <a:ext uri="{FF2B5EF4-FFF2-40B4-BE49-F238E27FC236}">
                <a16:creationId xmlns:a16="http://schemas.microsoft.com/office/drawing/2014/main" id="{F406EBAD-E643-4DC9-8CFF-0E179A91864A}"/>
              </a:ext>
            </a:extLst>
          </p:cNvPr>
          <p:cNvSpPr>
            <a:spLocks noGrp="1"/>
          </p:cNvSpPr>
          <p:nvPr>
            <p:ph type="body" sz="quarter" idx="10"/>
          </p:nvPr>
        </p:nvSpPr>
        <p:spPr>
          <a:xfrm>
            <a:off x="359532" y="635202"/>
            <a:ext cx="8258472" cy="469378"/>
          </a:xfrm>
        </p:spPr>
        <p:txBody>
          <a:bodyPr anchor="ctr">
            <a:noAutofit/>
          </a:bodyPr>
          <a:lstStyle>
            <a:lvl1pPr marL="0" indent="0">
              <a:buNone/>
              <a:defRPr sz="1800" b="1">
                <a:solidFill>
                  <a:srgbClr val="404040"/>
                </a:solidFill>
              </a:defRPr>
            </a:lvl1pPr>
          </a:lstStyle>
          <a:p>
            <a:pPr lvl="0"/>
            <a:r>
              <a:rPr kumimoji="1" lang="ja-JP" altLang="en-US"/>
              <a:t>マスター テキストの書式設定</a:t>
            </a:r>
          </a:p>
        </p:txBody>
      </p:sp>
    </p:spTree>
    <p:extLst>
      <p:ext uri="{BB962C8B-B14F-4D97-AF65-F5344CB8AC3E}">
        <p14:creationId xmlns:p14="http://schemas.microsoft.com/office/powerpoint/2010/main" val="885804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サブタイトル付き本文_2">
    <p:spTree>
      <p:nvGrpSpPr>
        <p:cNvPr id="1" name=""/>
        <p:cNvGrpSpPr/>
        <p:nvPr/>
      </p:nvGrpSpPr>
      <p:grpSpPr>
        <a:xfrm>
          <a:off x="0" y="0"/>
          <a:ext cx="0" cy="0"/>
          <a:chOff x="0" y="0"/>
          <a:chExt cx="0" cy="0"/>
        </a:xfrm>
      </p:grpSpPr>
      <p:sp>
        <p:nvSpPr>
          <p:cNvPr id="3" name="コンテンツ プレースホルダー 2"/>
          <p:cNvSpPr>
            <a:spLocks noGrp="1"/>
          </p:cNvSpPr>
          <p:nvPr>
            <p:ph sz="half" idx="1" hasCustomPrompt="1"/>
          </p:nvPr>
        </p:nvSpPr>
        <p:spPr>
          <a:xfrm>
            <a:off x="533385" y="1274216"/>
            <a:ext cx="3780421" cy="5251129"/>
          </a:xfrm>
        </p:spPr>
        <p:txBody>
          <a:bodyPr>
            <a:normAutofit/>
          </a:bodyPr>
          <a:lstStyle>
            <a:lvl1pPr>
              <a:defRPr sz="1600"/>
            </a:lvl1pPr>
            <a:lvl2pPr>
              <a:defRPr sz="1400"/>
            </a:lvl2pPr>
            <a:lvl3pPr>
              <a:defRPr sz="1400"/>
            </a:lvl3pPr>
            <a:lvl4pPr>
              <a:defRPr sz="1350"/>
            </a:lvl4pPr>
            <a:lvl5pPr>
              <a:defRPr sz="1350"/>
            </a:lvl5pPr>
            <a:lvl6pPr>
              <a:defRPr sz="1350"/>
            </a:lvl6pPr>
            <a:lvl7pPr>
              <a:defRPr sz="1350"/>
            </a:lvl7pPr>
            <a:lvl8pPr>
              <a:defRPr sz="1350"/>
            </a:lvl8pPr>
            <a:lvl9pPr>
              <a:defRPr sz="1350"/>
            </a:lvl9pPr>
          </a:lstStyle>
          <a:p>
            <a:pPr lvl="0"/>
            <a:r>
              <a:rPr kumimoji="1" lang="ja-JP" altLang="en-US" dirty="0"/>
              <a:t>テキストテキスト</a:t>
            </a:r>
          </a:p>
          <a:p>
            <a:pPr lvl="1"/>
            <a:r>
              <a:rPr kumimoji="1" lang="ja-JP" altLang="en-US" dirty="0"/>
              <a:t>テキストテキスト</a:t>
            </a:r>
          </a:p>
          <a:p>
            <a:pPr lvl="2"/>
            <a:r>
              <a:rPr kumimoji="1" lang="ja-JP" altLang="en-US" dirty="0"/>
              <a:t>テキストテキストテキストテキスト</a:t>
            </a:r>
          </a:p>
        </p:txBody>
      </p:sp>
      <p:sp>
        <p:nvSpPr>
          <p:cNvPr id="7" name="コンテンツ プレースホルダー 2"/>
          <p:cNvSpPr>
            <a:spLocks noGrp="1"/>
          </p:cNvSpPr>
          <p:nvPr>
            <p:ph sz="half" idx="12" hasCustomPrompt="1"/>
          </p:nvPr>
        </p:nvSpPr>
        <p:spPr>
          <a:xfrm>
            <a:off x="4755370" y="1274216"/>
            <a:ext cx="3855251" cy="5251129"/>
          </a:xfrm>
        </p:spPr>
        <p:txBody>
          <a:bodyPr>
            <a:normAutofit/>
          </a:bodyPr>
          <a:lstStyle>
            <a:lvl1pPr>
              <a:defRPr sz="1600"/>
            </a:lvl1pPr>
            <a:lvl2pPr>
              <a:defRPr sz="1400"/>
            </a:lvl2pPr>
            <a:lvl3pPr>
              <a:defRPr sz="1400"/>
            </a:lvl3pPr>
            <a:lvl4pPr>
              <a:defRPr sz="1350"/>
            </a:lvl4pPr>
            <a:lvl5pPr>
              <a:defRPr sz="1350"/>
            </a:lvl5pPr>
            <a:lvl6pPr>
              <a:defRPr sz="1350"/>
            </a:lvl6pPr>
            <a:lvl7pPr>
              <a:defRPr sz="1350"/>
            </a:lvl7pPr>
            <a:lvl8pPr>
              <a:defRPr sz="1350"/>
            </a:lvl8pPr>
            <a:lvl9pPr>
              <a:defRPr sz="1350"/>
            </a:lvl9pPr>
          </a:lstStyle>
          <a:p>
            <a:pPr lvl="0"/>
            <a:r>
              <a:rPr kumimoji="1" lang="ja-JP" altLang="en-US" dirty="0"/>
              <a:t>テキストテキスト</a:t>
            </a:r>
          </a:p>
          <a:p>
            <a:pPr lvl="1"/>
            <a:r>
              <a:rPr kumimoji="1" lang="ja-JP" altLang="en-US" dirty="0"/>
              <a:t>テキストテキスト</a:t>
            </a:r>
          </a:p>
          <a:p>
            <a:pPr lvl="2"/>
            <a:r>
              <a:rPr kumimoji="1" lang="ja-JP" altLang="en-US" dirty="0"/>
              <a:t>テキストテキストテキストテキスト</a:t>
            </a:r>
          </a:p>
        </p:txBody>
      </p:sp>
      <p:sp>
        <p:nvSpPr>
          <p:cNvPr id="26" name="正方形/長方形 25">
            <a:extLst>
              <a:ext uri="{FF2B5EF4-FFF2-40B4-BE49-F238E27FC236}">
                <a16:creationId xmlns:a16="http://schemas.microsoft.com/office/drawing/2014/main" id="{127EFB65-0CDF-4F7A-B229-68C9DAA1B7DF}"/>
              </a:ext>
            </a:extLst>
          </p:cNvPr>
          <p:cNvSpPr/>
          <p:nvPr userDrawn="1"/>
        </p:nvSpPr>
        <p:spPr>
          <a:xfrm>
            <a:off x="-450" y="620695"/>
            <a:ext cx="9144450" cy="142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7" name="タイトル 1">
            <a:extLst>
              <a:ext uri="{FF2B5EF4-FFF2-40B4-BE49-F238E27FC236}">
                <a16:creationId xmlns:a16="http://schemas.microsoft.com/office/drawing/2014/main" id="{DFAA0A9D-9783-4DD0-8E4B-222FA547AB74}"/>
              </a:ext>
            </a:extLst>
          </p:cNvPr>
          <p:cNvSpPr>
            <a:spLocks noGrp="1"/>
          </p:cNvSpPr>
          <p:nvPr>
            <p:ph type="title" hasCustomPrompt="1"/>
          </p:nvPr>
        </p:nvSpPr>
        <p:spPr>
          <a:xfrm>
            <a:off x="359532" y="131151"/>
            <a:ext cx="8532948" cy="324556"/>
          </a:xfrm>
        </p:spPr>
        <p:txBody>
          <a:bodyPr>
            <a:noAutofit/>
          </a:bodyPr>
          <a:lstStyle>
            <a:lvl1pPr>
              <a:defRPr sz="1400" b="1"/>
            </a:lvl1pPr>
          </a:lstStyle>
          <a:p>
            <a:r>
              <a:rPr kumimoji="1" lang="ja-JP" altLang="en-US" dirty="0"/>
              <a:t>スライドタイトル</a:t>
            </a:r>
          </a:p>
        </p:txBody>
      </p:sp>
      <p:cxnSp>
        <p:nvCxnSpPr>
          <p:cNvPr id="28" name="直線コネクタ 27">
            <a:extLst>
              <a:ext uri="{FF2B5EF4-FFF2-40B4-BE49-F238E27FC236}">
                <a16:creationId xmlns:a16="http://schemas.microsoft.com/office/drawing/2014/main" id="{29B035BD-FB98-4557-ADEB-0D442C194A16}"/>
              </a:ext>
            </a:extLst>
          </p:cNvPr>
          <p:cNvCxnSpPr>
            <a:cxnSpLocks/>
          </p:cNvCxnSpPr>
          <p:nvPr userDrawn="1"/>
        </p:nvCxnSpPr>
        <p:spPr>
          <a:xfrm>
            <a:off x="-450" y="476672"/>
            <a:ext cx="9144900" cy="0"/>
          </a:xfrm>
          <a:prstGeom prst="line">
            <a:avLst/>
          </a:prstGeom>
          <a:ln w="41275">
            <a:gradFill flip="none" rotWithShape="1">
              <a:gsLst>
                <a:gs pos="65000">
                  <a:srgbClr val="254061"/>
                </a:gs>
                <a:gs pos="0">
                  <a:srgbClr val="254061"/>
                </a:gs>
                <a:gs pos="76000">
                  <a:schemeClr val="accent1">
                    <a:tint val="66000"/>
                    <a:satMod val="160000"/>
                  </a:schemeClr>
                </a:gs>
                <a:gs pos="100000">
                  <a:schemeClr val="accent1">
                    <a:tint val="23500"/>
                    <a:satMod val="1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9" name="正方形/長方形 28">
            <a:extLst>
              <a:ext uri="{FF2B5EF4-FFF2-40B4-BE49-F238E27FC236}">
                <a16:creationId xmlns:a16="http://schemas.microsoft.com/office/drawing/2014/main" id="{CDC69C2E-094A-4611-AED6-97EE2FF328B7}"/>
              </a:ext>
            </a:extLst>
          </p:cNvPr>
          <p:cNvSpPr/>
          <p:nvPr userDrawn="1"/>
        </p:nvSpPr>
        <p:spPr>
          <a:xfrm>
            <a:off x="0" y="175492"/>
            <a:ext cx="266526" cy="215002"/>
          </a:xfrm>
          <a:prstGeom prst="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9" name="タイトル 1">
            <a:extLst>
              <a:ext uri="{FF2B5EF4-FFF2-40B4-BE49-F238E27FC236}">
                <a16:creationId xmlns:a16="http://schemas.microsoft.com/office/drawing/2014/main" id="{50A60487-5D06-4C9F-A455-AE7FF343C34F}"/>
              </a:ext>
            </a:extLst>
          </p:cNvPr>
          <p:cNvSpPr txBox="1">
            <a:spLocks/>
          </p:cNvSpPr>
          <p:nvPr userDrawn="1"/>
        </p:nvSpPr>
        <p:spPr>
          <a:xfrm>
            <a:off x="258573" y="709099"/>
            <a:ext cx="8626404" cy="395518"/>
          </a:xfrm>
          <a:prstGeom prst="rect">
            <a:avLst/>
          </a:prstGeom>
        </p:spPr>
        <p:txBody>
          <a:bodyPr vert="horz" lIns="68580" tIns="34290" rIns="68580" bIns="34290" rtlCol="0" anchor="ctr">
            <a:noAutofit/>
          </a:bodyPr>
          <a:lstStyle>
            <a:lvl1pPr algn="l" defTabSz="914400" rtl="0" eaLnBrk="1" latinLnBrk="0" hangingPunct="1">
              <a:spcBef>
                <a:spcPct val="0"/>
              </a:spcBef>
              <a:buNone/>
              <a:defRPr kumimoji="1" sz="2800" b="1" kern="1200">
                <a:solidFill>
                  <a:schemeClr val="tx1">
                    <a:lumMod val="75000"/>
                    <a:lumOff val="25000"/>
                  </a:schemeClr>
                </a:solidFill>
                <a:latin typeface="メイリオ" panose="020B0604030504040204" pitchFamily="50" charset="-128"/>
                <a:ea typeface="メイリオ" panose="020B0604030504040204" pitchFamily="50" charset="-128"/>
                <a:cs typeface="+mj-cs"/>
              </a:defRPr>
            </a:lvl1pPr>
          </a:lstStyle>
          <a:p>
            <a:endParaRPr lang="ja-JP" altLang="en-US" sz="1800" dirty="0"/>
          </a:p>
        </p:txBody>
      </p:sp>
      <p:sp>
        <p:nvSpPr>
          <p:cNvPr id="11" name="テキスト プレースホルダー 10">
            <a:extLst>
              <a:ext uri="{FF2B5EF4-FFF2-40B4-BE49-F238E27FC236}">
                <a16:creationId xmlns:a16="http://schemas.microsoft.com/office/drawing/2014/main" id="{B10CE290-5654-4A10-90BC-DAFF819FCCDD}"/>
              </a:ext>
            </a:extLst>
          </p:cNvPr>
          <p:cNvSpPr>
            <a:spLocks noGrp="1"/>
          </p:cNvSpPr>
          <p:nvPr>
            <p:ph type="body" sz="quarter" idx="10"/>
          </p:nvPr>
        </p:nvSpPr>
        <p:spPr>
          <a:xfrm>
            <a:off x="359532" y="635202"/>
            <a:ext cx="8258472" cy="469378"/>
          </a:xfrm>
        </p:spPr>
        <p:txBody>
          <a:bodyPr anchor="ctr">
            <a:noAutofit/>
          </a:bodyPr>
          <a:lstStyle>
            <a:lvl1pPr marL="0" indent="0">
              <a:buNone/>
              <a:defRPr sz="1800" b="1"/>
            </a:lvl1pPr>
          </a:lstStyle>
          <a:p>
            <a:pPr lvl="0"/>
            <a:r>
              <a:rPr kumimoji="1" lang="ja-JP" altLang="en-US"/>
              <a:t>マスター テキストの書式設定</a:t>
            </a:r>
          </a:p>
        </p:txBody>
      </p:sp>
    </p:spTree>
    <p:extLst>
      <p:ext uri="{BB962C8B-B14F-4D97-AF65-F5344CB8AC3E}">
        <p14:creationId xmlns:p14="http://schemas.microsoft.com/office/powerpoint/2010/main" val="13874355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上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64240C-E68D-4B1C-80C4-CD0760ECA473}"/>
              </a:ext>
            </a:extLst>
          </p:cNvPr>
          <p:cNvSpPr>
            <a:spLocks noGrp="1"/>
          </p:cNvSpPr>
          <p:nvPr>
            <p:ph type="title"/>
          </p:nvPr>
        </p:nvSpPr>
        <p:spPr/>
        <p:txBody>
          <a:bodyPr/>
          <a:lstStyle>
            <a:lvl1pPr>
              <a:defRPr>
                <a:solidFill>
                  <a:schemeClr val="tx1">
                    <a:lumMod val="75000"/>
                    <a:lumOff val="25000"/>
                  </a:schemeClr>
                </a:solidFill>
              </a:defRPr>
            </a:lvl1pPr>
          </a:lstStyle>
          <a:p>
            <a:r>
              <a:rPr kumimoji="1" lang="ja-JP" altLang="en-US"/>
              <a:t>マスター タイトルの書式設定</a:t>
            </a:r>
            <a:endParaRPr kumimoji="1" lang="ja-JP" altLang="en-US" dirty="0"/>
          </a:p>
        </p:txBody>
      </p:sp>
      <p:sp>
        <p:nvSpPr>
          <p:cNvPr id="3" name="正方形/長方形 2">
            <a:extLst>
              <a:ext uri="{FF2B5EF4-FFF2-40B4-BE49-F238E27FC236}">
                <a16:creationId xmlns:a16="http://schemas.microsoft.com/office/drawing/2014/main" id="{CD2C38E9-855E-4659-8639-6C30200BF0E1}"/>
              </a:ext>
            </a:extLst>
          </p:cNvPr>
          <p:cNvSpPr/>
          <p:nvPr userDrawn="1"/>
        </p:nvSpPr>
        <p:spPr>
          <a:xfrm>
            <a:off x="0" y="6321318"/>
            <a:ext cx="9144000" cy="5366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p>
        </p:txBody>
      </p:sp>
      <p:sp>
        <p:nvSpPr>
          <p:cNvPr id="4" name="スライド番号プレースホルダー 7">
            <a:extLst>
              <a:ext uri="{FF2B5EF4-FFF2-40B4-BE49-F238E27FC236}">
                <a16:creationId xmlns:a16="http://schemas.microsoft.com/office/drawing/2014/main" id="{6D86ECBD-BC2E-4D9B-A4E8-7D51BA232DB1}"/>
              </a:ext>
            </a:extLst>
          </p:cNvPr>
          <p:cNvSpPr txBox="1">
            <a:spLocks/>
          </p:cNvSpPr>
          <p:nvPr userDrawn="1"/>
        </p:nvSpPr>
        <p:spPr>
          <a:xfrm>
            <a:off x="8748886" y="6695200"/>
            <a:ext cx="395117" cy="161476"/>
          </a:xfrm>
          <a:prstGeom prst="rect">
            <a:avLst/>
          </a:prstGeom>
        </p:spPr>
        <p:txBody>
          <a:bodyPr vert="horz" lIns="68580" tIns="34290" rIns="68580" bIns="34290" rtlCol="0" anchor="ctr"/>
          <a:lstStyle>
            <a:defPPr>
              <a:defRPr lang="ja-JP"/>
            </a:defPPr>
            <a:lvl1pPr marL="0" algn="r"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3D76B94-E8BA-44BB-82EA-B76A34C77D5F}" type="slidenum">
              <a:rPr lang="ja-JP" altLang="en-US" sz="1000" smtClean="0">
                <a:solidFill>
                  <a:schemeClr val="tx1">
                    <a:lumMod val="75000"/>
                    <a:lumOff val="25000"/>
                  </a:schemeClr>
                </a:solidFill>
                <a:latin typeface="Segoe UI"/>
                <a:ea typeface="メイリオ"/>
              </a:rPr>
              <a:pPr/>
              <a:t>‹#›</a:t>
            </a:fld>
            <a:endParaRPr lang="ja-JP" altLang="en-US" sz="1000" dirty="0">
              <a:solidFill>
                <a:schemeClr val="tx1">
                  <a:lumMod val="75000"/>
                  <a:lumOff val="25000"/>
                </a:schemeClr>
              </a:solidFill>
              <a:latin typeface="Segoe UI"/>
              <a:ea typeface="メイリオ"/>
            </a:endParaRPr>
          </a:p>
        </p:txBody>
      </p:sp>
    </p:spTree>
    <p:extLst>
      <p:ext uri="{BB962C8B-B14F-4D97-AF65-F5344CB8AC3E}">
        <p14:creationId xmlns:p14="http://schemas.microsoft.com/office/powerpoint/2010/main" val="1084743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上及び頁番号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64240C-E68D-4B1C-80C4-CD0760ECA473}"/>
              </a:ext>
            </a:extLst>
          </p:cNvPr>
          <p:cNvSpPr>
            <a:spLocks noGrp="1"/>
          </p:cNvSpPr>
          <p:nvPr>
            <p:ph type="title"/>
          </p:nvPr>
        </p:nvSpPr>
        <p:spPr/>
        <p:txBody>
          <a:bodyPr/>
          <a:lstStyle>
            <a:lvl1pPr>
              <a:defRPr>
                <a:solidFill>
                  <a:schemeClr val="tx1">
                    <a:lumMod val="75000"/>
                    <a:lumOff val="25000"/>
                  </a:schemeClr>
                </a:solidFill>
              </a:defRPr>
            </a:lvl1pPr>
          </a:lstStyle>
          <a:p>
            <a:r>
              <a:rPr kumimoji="1" lang="ja-JP" altLang="en-US"/>
              <a:t>マスター タイトルの書式設定</a:t>
            </a:r>
          </a:p>
        </p:txBody>
      </p:sp>
      <p:sp>
        <p:nvSpPr>
          <p:cNvPr id="3" name="正方形/長方形 2">
            <a:extLst>
              <a:ext uri="{FF2B5EF4-FFF2-40B4-BE49-F238E27FC236}">
                <a16:creationId xmlns:a16="http://schemas.microsoft.com/office/drawing/2014/main" id="{CD2C38E9-855E-4659-8639-6C30200BF0E1}"/>
              </a:ext>
            </a:extLst>
          </p:cNvPr>
          <p:cNvSpPr/>
          <p:nvPr userDrawn="1"/>
        </p:nvSpPr>
        <p:spPr>
          <a:xfrm>
            <a:off x="0" y="6321318"/>
            <a:ext cx="9144000" cy="5366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p>
        </p:txBody>
      </p:sp>
    </p:spTree>
    <p:extLst>
      <p:ext uri="{BB962C8B-B14F-4D97-AF65-F5344CB8AC3E}">
        <p14:creationId xmlns:p14="http://schemas.microsoft.com/office/powerpoint/2010/main" val="1464230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下部のみ">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CD2C38E9-855E-4659-8639-6C30200BF0E1}"/>
              </a:ext>
            </a:extLst>
          </p:cNvPr>
          <p:cNvSpPr/>
          <p:nvPr userDrawn="1"/>
        </p:nvSpPr>
        <p:spPr>
          <a:xfrm>
            <a:off x="0" y="-8806"/>
            <a:ext cx="9144000" cy="15655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 name="タイトル 1">
            <a:extLst>
              <a:ext uri="{FF2B5EF4-FFF2-40B4-BE49-F238E27FC236}">
                <a16:creationId xmlns:a16="http://schemas.microsoft.com/office/drawing/2014/main" id="{0F64240C-E68D-4B1C-80C4-CD0760ECA473}"/>
              </a:ext>
            </a:extLst>
          </p:cNvPr>
          <p:cNvSpPr>
            <a:spLocks noGrp="1"/>
          </p:cNvSpPr>
          <p:nvPr>
            <p:ph type="title"/>
          </p:nvPr>
        </p:nvSpPr>
        <p:spPr/>
        <p:txBody>
          <a:bodyPr/>
          <a:lstStyle>
            <a:lvl1pPr>
              <a:defRPr>
                <a:solidFill>
                  <a:schemeClr val="tx1">
                    <a:lumMod val="85000"/>
                    <a:lumOff val="15000"/>
                  </a:schemeClr>
                </a:solidFill>
              </a:defRPr>
            </a:lvl1pPr>
          </a:lstStyle>
          <a:p>
            <a:r>
              <a:rPr kumimoji="1" lang="ja-JP" altLang="en-US"/>
              <a:t>マスター タイトルの書式設定</a:t>
            </a:r>
          </a:p>
        </p:txBody>
      </p:sp>
    </p:spTree>
    <p:extLst>
      <p:ext uri="{BB962C8B-B14F-4D97-AF65-F5344CB8AC3E}">
        <p14:creationId xmlns:p14="http://schemas.microsoft.com/office/powerpoint/2010/main" val="3102470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白紙（ページ番号有）">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6CBD0200-957F-4C82-AF57-BC902DF0379A}"/>
              </a:ext>
            </a:extLst>
          </p:cNvPr>
          <p:cNvSpPr/>
          <p:nvPr userDrawn="1"/>
        </p:nvSpPr>
        <p:spPr>
          <a:xfrm>
            <a:off x="0" y="-13629"/>
            <a:ext cx="9144000" cy="6866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5" name="スライド番号プレースホルダー 7">
            <a:extLst>
              <a:ext uri="{FF2B5EF4-FFF2-40B4-BE49-F238E27FC236}">
                <a16:creationId xmlns:a16="http://schemas.microsoft.com/office/drawing/2014/main" id="{CCC8408E-E54D-4CBB-A4DB-FE77BDEAE860}"/>
              </a:ext>
            </a:extLst>
          </p:cNvPr>
          <p:cNvSpPr txBox="1">
            <a:spLocks/>
          </p:cNvSpPr>
          <p:nvPr userDrawn="1"/>
        </p:nvSpPr>
        <p:spPr>
          <a:xfrm>
            <a:off x="8748886" y="6650548"/>
            <a:ext cx="395117" cy="206135"/>
          </a:xfrm>
          <a:prstGeom prst="rect">
            <a:avLst/>
          </a:prstGeom>
        </p:spPr>
        <p:txBody>
          <a:bodyPr vert="horz" lIns="68580" tIns="34290" rIns="68580" bIns="34290" rtlCol="0" anchor="ctr"/>
          <a:lstStyle>
            <a:defPPr>
              <a:defRPr lang="ja-JP"/>
            </a:defPPr>
            <a:lvl1pPr marL="0" algn="r"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3D76B94-E8BA-44BB-82EA-B76A34C77D5F}" type="slidenum">
              <a:rPr lang="ja-JP" altLang="en-US" sz="1000" smtClean="0">
                <a:solidFill>
                  <a:schemeClr val="tx1">
                    <a:lumMod val="75000"/>
                    <a:lumOff val="25000"/>
                  </a:schemeClr>
                </a:solidFill>
                <a:latin typeface="Segoe UI"/>
                <a:ea typeface="メイリオ"/>
              </a:rPr>
              <a:pPr/>
              <a:t>‹#›</a:t>
            </a:fld>
            <a:endParaRPr lang="ja-JP" altLang="en-US" sz="1000" dirty="0">
              <a:solidFill>
                <a:schemeClr val="tx1">
                  <a:lumMod val="75000"/>
                  <a:lumOff val="25000"/>
                </a:schemeClr>
              </a:solidFill>
              <a:latin typeface="Segoe UI"/>
              <a:ea typeface="メイリオ"/>
            </a:endParaRPr>
          </a:p>
        </p:txBody>
      </p:sp>
    </p:spTree>
    <p:extLst>
      <p:ext uri="{BB962C8B-B14F-4D97-AF65-F5344CB8AC3E}">
        <p14:creationId xmlns:p14="http://schemas.microsoft.com/office/powerpoint/2010/main" val="288634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6CBD0200-957F-4C82-AF57-BC902DF0379A}"/>
              </a:ext>
            </a:extLst>
          </p:cNvPr>
          <p:cNvSpPr/>
          <p:nvPr userDrawn="1"/>
        </p:nvSpPr>
        <p:spPr>
          <a:xfrm>
            <a:off x="0" y="-13629"/>
            <a:ext cx="9144000" cy="6866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Tree>
    <p:extLst>
      <p:ext uri="{BB962C8B-B14F-4D97-AF65-F5344CB8AC3E}">
        <p14:creationId xmlns:p14="http://schemas.microsoft.com/office/powerpoint/2010/main" val="1631355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hasCustomPrompt="1"/>
          </p:nvPr>
        </p:nvSpPr>
        <p:spPr>
          <a:xfrm>
            <a:off x="467544" y="980728"/>
            <a:ext cx="8262918" cy="5544616"/>
          </a:xfrm>
        </p:spPr>
        <p:txBody>
          <a:bodyPr>
            <a:normAutofit/>
          </a:bodyPr>
          <a:lstStyle>
            <a:lvl1pPr>
              <a:defRPr sz="1500">
                <a:latin typeface="BIZ UDゴシック" panose="020B0400000000000000" pitchFamily="49" charset="-128"/>
                <a:ea typeface="BIZ UDゴシック" panose="020B0400000000000000" pitchFamily="49" charset="-128"/>
              </a:defRPr>
            </a:lvl1pPr>
            <a:lvl2pPr>
              <a:defRPr sz="1350">
                <a:latin typeface="BIZ UDゴシック" panose="020B0400000000000000" pitchFamily="49" charset="-128"/>
                <a:ea typeface="BIZ UDゴシック" panose="020B0400000000000000" pitchFamily="49" charset="-128"/>
              </a:defRPr>
            </a:lvl2pPr>
            <a:lvl3pPr>
              <a:defRPr sz="1200">
                <a:latin typeface="BIZ UDゴシック" panose="020B0400000000000000" pitchFamily="49" charset="-128"/>
                <a:ea typeface="BIZ UDゴシック" panose="020B0400000000000000" pitchFamily="49" charset="-128"/>
              </a:defRPr>
            </a:lvl3pPr>
            <a:lvl4pPr>
              <a:defRPr sz="1050">
                <a:latin typeface="BIZ UDゴシック" panose="020B0400000000000000" pitchFamily="49" charset="-128"/>
                <a:ea typeface="BIZ UDゴシック" panose="020B0400000000000000" pitchFamily="49" charset="-128"/>
              </a:defRPr>
            </a:lvl4pPr>
            <a:lvl5pPr>
              <a:defRPr sz="1050">
                <a:latin typeface="BIZ UDゴシック" panose="020B0400000000000000" pitchFamily="49" charset="-128"/>
                <a:ea typeface="BIZ UDゴシック" panose="020B0400000000000000" pitchFamily="49" charset="-128"/>
              </a:defRPr>
            </a:lvl5pPr>
          </a:lstStyle>
          <a:p>
            <a:pPr lvl="0"/>
            <a:r>
              <a:rPr kumimoji="1" lang="ja-JP" altLang="en-US" dirty="0"/>
              <a:t>テキストテキスト</a:t>
            </a:r>
          </a:p>
          <a:p>
            <a:pPr lvl="1"/>
            <a:r>
              <a:rPr kumimoji="1" lang="ja-JP" altLang="en-US" dirty="0"/>
              <a:t>テキストテキストテキスト</a:t>
            </a:r>
          </a:p>
          <a:p>
            <a:pPr lvl="2"/>
            <a:r>
              <a:rPr kumimoji="1" lang="ja-JP" altLang="en-US" dirty="0" err="1"/>
              <a:t>テキスト</a:t>
            </a:r>
            <a:r>
              <a:rPr kumimoji="1" lang="ja-JP" altLang="en-US" dirty="0"/>
              <a:t>テキストテキストテキストテキストテキストテキスト</a:t>
            </a:r>
          </a:p>
          <a:p>
            <a:pPr lvl="3"/>
            <a:r>
              <a:rPr kumimoji="1" lang="ja-JP" altLang="en-US" dirty="0"/>
              <a:t>テキストテキストテキストテキスト</a:t>
            </a:r>
          </a:p>
          <a:p>
            <a:pPr lvl="4"/>
            <a:r>
              <a:rPr kumimoji="1" lang="ja-JP" altLang="en-US" dirty="0"/>
              <a:t>テキストテキストテキストテキスト</a:t>
            </a:r>
          </a:p>
        </p:txBody>
      </p:sp>
      <p:sp>
        <p:nvSpPr>
          <p:cNvPr id="4" name="タイトル プレースホルダー 1">
            <a:extLst>
              <a:ext uri="{FF2B5EF4-FFF2-40B4-BE49-F238E27FC236}">
                <a16:creationId xmlns:a16="http://schemas.microsoft.com/office/drawing/2014/main" id="{DB777152-5BE1-4C69-977F-B68DC12D62D9}"/>
              </a:ext>
            </a:extLst>
          </p:cNvPr>
          <p:cNvSpPr>
            <a:spLocks noGrp="1"/>
          </p:cNvSpPr>
          <p:nvPr>
            <p:ph type="title"/>
          </p:nvPr>
        </p:nvSpPr>
        <p:spPr>
          <a:xfrm>
            <a:off x="251520" y="108743"/>
            <a:ext cx="6696744" cy="555376"/>
          </a:xfrm>
          <a:prstGeom prst="rect">
            <a:avLst/>
          </a:prstGeom>
        </p:spPr>
        <p:txBody>
          <a:bodyPr vert="horz" lIns="91440" tIns="45720" rIns="91440" bIns="45720" rtlCol="0" anchor="ctr">
            <a:normAutofit/>
          </a:bodyPr>
          <a:lstStyle>
            <a:lvl1pPr>
              <a:defRPr>
                <a:latin typeface="BIZ UDゴシック" panose="020B0400000000000000" pitchFamily="49" charset="-128"/>
                <a:ea typeface="BIZ UDゴシック" panose="020B0400000000000000" pitchFamily="49" charset="-128"/>
              </a:defRPr>
            </a:lvl1pPr>
          </a:lstStyle>
          <a:p>
            <a:r>
              <a:rPr kumimoji="1" lang="ja-JP" altLang="en-US" dirty="0"/>
              <a:t>マスター タイトルの書式設定</a:t>
            </a:r>
          </a:p>
        </p:txBody>
      </p:sp>
      <p:pic>
        <p:nvPicPr>
          <p:cNvPr id="5" name="グラフィックス 4">
            <a:extLst>
              <a:ext uri="{FF2B5EF4-FFF2-40B4-BE49-F238E27FC236}">
                <a16:creationId xmlns:a16="http://schemas.microsoft.com/office/drawing/2014/main" id="{FE0DE01C-38D5-B544-8541-88C57528D67B}"/>
              </a:ext>
            </a:extLst>
          </p:cNvPr>
          <p:cNvPicPr>
            <a:picLocks noChangeAspect="1"/>
          </p:cNvPicPr>
          <p:nvPr userDrawn="1"/>
        </p:nvPicPr>
        <p:blipFill>
          <a:blip r:embed="rId2"/>
          <a:stretch>
            <a:fillRect/>
          </a:stretch>
        </p:blipFill>
        <p:spPr>
          <a:xfrm>
            <a:off x="7668344" y="116632"/>
            <a:ext cx="1399431" cy="390654"/>
          </a:xfrm>
          <a:prstGeom prst="rect">
            <a:avLst/>
          </a:prstGeom>
        </p:spPr>
      </p:pic>
    </p:spTree>
    <p:extLst>
      <p:ext uri="{BB962C8B-B14F-4D97-AF65-F5344CB8AC3E}">
        <p14:creationId xmlns:p14="http://schemas.microsoft.com/office/powerpoint/2010/main" val="3000602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タイトル（シンプル）">
    <p:spTree>
      <p:nvGrpSpPr>
        <p:cNvPr id="1" name=""/>
        <p:cNvGrpSpPr/>
        <p:nvPr/>
      </p:nvGrpSpPr>
      <p:grpSpPr>
        <a:xfrm>
          <a:off x="0" y="0"/>
          <a:ext cx="0" cy="0"/>
          <a:chOff x="0" y="0"/>
          <a:chExt cx="0" cy="0"/>
        </a:xfrm>
      </p:grpSpPr>
      <p:sp>
        <p:nvSpPr>
          <p:cNvPr id="26" name="正方形/長方形 25"/>
          <p:cNvSpPr/>
          <p:nvPr userDrawn="1"/>
        </p:nvSpPr>
        <p:spPr>
          <a:xfrm>
            <a:off x="-450" y="6453335"/>
            <a:ext cx="9144450" cy="41468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 name="タイトル 1"/>
          <p:cNvSpPr>
            <a:spLocks noGrp="1"/>
          </p:cNvSpPr>
          <p:nvPr>
            <p:ph type="ctrTitle"/>
          </p:nvPr>
        </p:nvSpPr>
        <p:spPr>
          <a:xfrm>
            <a:off x="685800" y="2276880"/>
            <a:ext cx="7772400" cy="1470025"/>
          </a:xfrm>
        </p:spPr>
        <p:txBody>
          <a:bodyPr>
            <a:normAutofit/>
          </a:bodyPr>
          <a:lstStyle>
            <a:lvl1pPr>
              <a:defRPr sz="2400">
                <a:solidFill>
                  <a:srgbClr val="414141"/>
                </a:solidFill>
              </a:defRPr>
            </a:lvl1pPr>
          </a:lstStyle>
          <a:p>
            <a:r>
              <a:rPr kumimoji="1" lang="ja-JP" altLang="en-US"/>
              <a:t>マスター タイトルの書式設定</a:t>
            </a:r>
            <a:endParaRPr kumimoji="1" lang="ja-JP" altLang="en-US" dirty="0"/>
          </a:p>
        </p:txBody>
      </p:sp>
      <p:sp>
        <p:nvSpPr>
          <p:cNvPr id="3" name="サブタイトル 2"/>
          <p:cNvSpPr>
            <a:spLocks noGrp="1"/>
          </p:cNvSpPr>
          <p:nvPr>
            <p:ph type="subTitle" idx="1"/>
          </p:nvPr>
        </p:nvSpPr>
        <p:spPr>
          <a:xfrm>
            <a:off x="1371600" y="3886200"/>
            <a:ext cx="6400800" cy="1270992"/>
          </a:xfrm>
        </p:spPr>
        <p:txBody>
          <a:bodyPr>
            <a:normAutofit/>
          </a:bodyPr>
          <a:lstStyle>
            <a:lvl1pPr marL="0" indent="0" algn="ctr">
              <a:buNone/>
              <a:defRPr sz="1350">
                <a:solidFill>
                  <a:schemeClr val="tx1">
                    <a:lumMod val="65000"/>
                    <a:lumOff val="35000"/>
                  </a:schemeClr>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kumimoji="1" lang="ja-JP" altLang="en-US"/>
              <a:t>マスター サブタイトルの書式設定</a:t>
            </a:r>
            <a:endParaRPr kumimoji="1" lang="ja-JP" altLang="en-US" dirty="0"/>
          </a:p>
        </p:txBody>
      </p:sp>
      <p:cxnSp>
        <p:nvCxnSpPr>
          <p:cNvPr id="18" name="直線コネクタ 17"/>
          <p:cNvCxnSpPr>
            <a:cxnSpLocks/>
          </p:cNvCxnSpPr>
          <p:nvPr userDrawn="1"/>
        </p:nvCxnSpPr>
        <p:spPr>
          <a:xfrm>
            <a:off x="-9000" y="6454113"/>
            <a:ext cx="9153000" cy="0"/>
          </a:xfrm>
          <a:prstGeom prst="line">
            <a:avLst/>
          </a:prstGeom>
          <a:ln w="50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7">
            <a:extLst>
              <a:ext uri="{FF2B5EF4-FFF2-40B4-BE49-F238E27FC236}">
                <a16:creationId xmlns:a16="http://schemas.microsoft.com/office/drawing/2014/main" id="{B154F4EC-137D-1512-F586-668F752E5A5F}"/>
              </a:ext>
            </a:extLst>
          </p:cNvPr>
          <p:cNvSpPr txBox="1">
            <a:spLocks/>
          </p:cNvSpPr>
          <p:nvPr userDrawn="1"/>
        </p:nvSpPr>
        <p:spPr>
          <a:xfrm>
            <a:off x="8738170" y="6664836"/>
            <a:ext cx="395117" cy="206135"/>
          </a:xfrm>
          <a:prstGeom prst="rect">
            <a:avLst/>
          </a:prstGeom>
        </p:spPr>
        <p:txBody>
          <a:bodyPr vert="horz" lIns="68580" tIns="34290" rIns="68580" bIns="34290" rtlCol="0" anchor="ctr"/>
          <a:lstStyle>
            <a:defPPr>
              <a:defRPr lang="ja-JP"/>
            </a:defPPr>
            <a:lvl1pPr marL="0" algn="r"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3D76B94-E8BA-44BB-82EA-B76A34C77D5F}" type="slidenum">
              <a:rPr lang="ja-JP" altLang="en-US" sz="1000" baseline="0" smtClean="0">
                <a:solidFill>
                  <a:schemeClr val="tx1">
                    <a:lumMod val="75000"/>
                    <a:lumOff val="25000"/>
                  </a:schemeClr>
                </a:solidFill>
                <a:latin typeface="Segoe UI" panose="020B0502040204020203" pitchFamily="34" charset="0"/>
                <a:ea typeface="メイリオ" panose="020B0604030504040204" pitchFamily="50" charset="-128"/>
              </a:rPr>
              <a:pPr/>
              <a:t>‹#›</a:t>
            </a:fld>
            <a:endParaRPr lang="ja-JP" altLang="en-US" sz="1000" baseline="0" dirty="0">
              <a:solidFill>
                <a:schemeClr val="tx1">
                  <a:lumMod val="75000"/>
                  <a:lumOff val="25000"/>
                </a:schemeClr>
              </a:solidFill>
              <a:latin typeface="Segoe UI" panose="020B0502040204020203" pitchFamily="34" charset="0"/>
              <a:ea typeface="メイリオ" panose="020B0604030504040204" pitchFamily="50" charset="-128"/>
            </a:endParaRPr>
          </a:p>
        </p:txBody>
      </p:sp>
    </p:spTree>
    <p:extLst>
      <p:ext uri="{BB962C8B-B14F-4D97-AF65-F5344CB8AC3E}">
        <p14:creationId xmlns:p14="http://schemas.microsoft.com/office/powerpoint/2010/main" val="180005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hasCustomPrompt="1"/>
          </p:nvPr>
        </p:nvSpPr>
        <p:spPr>
          <a:xfrm>
            <a:off x="467544" y="980728"/>
            <a:ext cx="8262918" cy="5544616"/>
          </a:xfrm>
        </p:spPr>
        <p:txBody>
          <a:bodyPr>
            <a:normAutofit/>
          </a:bodyPr>
          <a:lstStyle>
            <a:lvl1pPr>
              <a:defRPr sz="1500">
                <a:latin typeface="BIZ UDゴシック" panose="020B0400000000000000" pitchFamily="49" charset="-128"/>
                <a:ea typeface="BIZ UDゴシック" panose="020B0400000000000000" pitchFamily="49" charset="-128"/>
              </a:defRPr>
            </a:lvl1pPr>
            <a:lvl2pPr>
              <a:defRPr sz="1350">
                <a:latin typeface="BIZ UDゴシック" panose="020B0400000000000000" pitchFamily="49" charset="-128"/>
                <a:ea typeface="BIZ UDゴシック" panose="020B0400000000000000" pitchFamily="49" charset="-128"/>
              </a:defRPr>
            </a:lvl2pPr>
            <a:lvl3pPr>
              <a:defRPr sz="1200">
                <a:latin typeface="BIZ UDゴシック" panose="020B0400000000000000" pitchFamily="49" charset="-128"/>
                <a:ea typeface="BIZ UDゴシック" panose="020B0400000000000000" pitchFamily="49" charset="-128"/>
              </a:defRPr>
            </a:lvl3pPr>
            <a:lvl4pPr>
              <a:defRPr sz="1050">
                <a:latin typeface="BIZ UDゴシック" panose="020B0400000000000000" pitchFamily="49" charset="-128"/>
                <a:ea typeface="BIZ UDゴシック" panose="020B0400000000000000" pitchFamily="49" charset="-128"/>
              </a:defRPr>
            </a:lvl4pPr>
            <a:lvl5pPr>
              <a:defRPr sz="1050">
                <a:latin typeface="BIZ UDゴシック" panose="020B0400000000000000" pitchFamily="49" charset="-128"/>
                <a:ea typeface="BIZ UDゴシック" panose="020B0400000000000000" pitchFamily="49" charset="-128"/>
              </a:defRPr>
            </a:lvl5pPr>
          </a:lstStyle>
          <a:p>
            <a:pPr lvl="0"/>
            <a:r>
              <a:rPr kumimoji="1" lang="ja-JP" altLang="en-US" dirty="0"/>
              <a:t>テキストテキスト</a:t>
            </a:r>
          </a:p>
          <a:p>
            <a:pPr lvl="1"/>
            <a:r>
              <a:rPr kumimoji="1" lang="ja-JP" altLang="en-US" dirty="0"/>
              <a:t>テキストテキストテキスト</a:t>
            </a:r>
          </a:p>
          <a:p>
            <a:pPr lvl="2"/>
            <a:r>
              <a:rPr kumimoji="1" lang="ja-JP" altLang="en-US" dirty="0" err="1"/>
              <a:t>テキスト</a:t>
            </a:r>
            <a:r>
              <a:rPr kumimoji="1" lang="ja-JP" altLang="en-US" dirty="0"/>
              <a:t>テキストテキストテキストテキストテキストテキスト</a:t>
            </a:r>
          </a:p>
          <a:p>
            <a:pPr lvl="3"/>
            <a:r>
              <a:rPr kumimoji="1" lang="ja-JP" altLang="en-US" dirty="0"/>
              <a:t>テキストテキストテキストテキスト</a:t>
            </a:r>
          </a:p>
          <a:p>
            <a:pPr lvl="4"/>
            <a:r>
              <a:rPr kumimoji="1" lang="ja-JP" altLang="en-US" dirty="0"/>
              <a:t>テキストテキストテキストテキスト</a:t>
            </a:r>
          </a:p>
        </p:txBody>
      </p:sp>
      <p:sp>
        <p:nvSpPr>
          <p:cNvPr id="4" name="タイトル プレースホルダー 1">
            <a:extLst>
              <a:ext uri="{FF2B5EF4-FFF2-40B4-BE49-F238E27FC236}">
                <a16:creationId xmlns:a16="http://schemas.microsoft.com/office/drawing/2014/main" id="{DB777152-5BE1-4C69-977F-B68DC12D62D9}"/>
              </a:ext>
            </a:extLst>
          </p:cNvPr>
          <p:cNvSpPr>
            <a:spLocks noGrp="1"/>
          </p:cNvSpPr>
          <p:nvPr>
            <p:ph type="title"/>
          </p:nvPr>
        </p:nvSpPr>
        <p:spPr>
          <a:xfrm>
            <a:off x="251520" y="108743"/>
            <a:ext cx="6696744" cy="555376"/>
          </a:xfrm>
          <a:prstGeom prst="rect">
            <a:avLst/>
          </a:prstGeom>
        </p:spPr>
        <p:txBody>
          <a:bodyPr vert="horz" lIns="91440" tIns="45720" rIns="91440" bIns="45720" rtlCol="0" anchor="ctr">
            <a:normAutofit/>
          </a:bodyPr>
          <a:lstStyle>
            <a:lvl1pPr>
              <a:defRPr>
                <a:latin typeface="BIZ UDゴシック" panose="020B0400000000000000" pitchFamily="49" charset="-128"/>
                <a:ea typeface="BIZ UDゴシック" panose="020B0400000000000000" pitchFamily="49"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3000602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シンプル2）">
    <p:spTree>
      <p:nvGrpSpPr>
        <p:cNvPr id="1" name=""/>
        <p:cNvGrpSpPr/>
        <p:nvPr/>
      </p:nvGrpSpPr>
      <p:grpSpPr>
        <a:xfrm>
          <a:off x="0" y="0"/>
          <a:ext cx="0" cy="0"/>
          <a:chOff x="0" y="0"/>
          <a:chExt cx="0" cy="0"/>
        </a:xfrm>
      </p:grpSpPr>
      <p:sp>
        <p:nvSpPr>
          <p:cNvPr id="26" name="正方形/長方形 25"/>
          <p:cNvSpPr/>
          <p:nvPr userDrawn="1"/>
        </p:nvSpPr>
        <p:spPr>
          <a:xfrm>
            <a:off x="0" y="6247337"/>
            <a:ext cx="9144000" cy="62068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2" name="正方形/長方形 11"/>
          <p:cNvSpPr/>
          <p:nvPr userDrawn="1"/>
        </p:nvSpPr>
        <p:spPr>
          <a:xfrm>
            <a:off x="0" y="2060848"/>
            <a:ext cx="9144000" cy="41843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 name="タイトル 1"/>
          <p:cNvSpPr>
            <a:spLocks noGrp="1"/>
          </p:cNvSpPr>
          <p:nvPr>
            <p:ph type="ctrTitle"/>
          </p:nvPr>
        </p:nvSpPr>
        <p:spPr>
          <a:xfrm>
            <a:off x="685800" y="2276880"/>
            <a:ext cx="7772400" cy="1470025"/>
          </a:xfrm>
        </p:spPr>
        <p:txBody>
          <a:bodyPr>
            <a:normAutofit/>
          </a:bodyPr>
          <a:lstStyle>
            <a:lvl1pPr>
              <a:defRPr sz="2400">
                <a:solidFill>
                  <a:srgbClr val="414141"/>
                </a:solidFill>
              </a:defRPr>
            </a:lvl1pPr>
          </a:lstStyle>
          <a:p>
            <a:r>
              <a:rPr kumimoji="1" lang="ja-JP" altLang="en-US"/>
              <a:t>マスター タイトルの書式設定</a:t>
            </a:r>
            <a:endParaRPr kumimoji="1" lang="ja-JP" altLang="en-US" dirty="0"/>
          </a:p>
        </p:txBody>
      </p:sp>
      <p:sp>
        <p:nvSpPr>
          <p:cNvPr id="3" name="サブタイトル 2"/>
          <p:cNvSpPr>
            <a:spLocks noGrp="1"/>
          </p:cNvSpPr>
          <p:nvPr>
            <p:ph type="subTitle" idx="1"/>
          </p:nvPr>
        </p:nvSpPr>
        <p:spPr>
          <a:xfrm>
            <a:off x="1371600" y="3886200"/>
            <a:ext cx="6400800" cy="1270992"/>
          </a:xfrm>
        </p:spPr>
        <p:txBody>
          <a:bodyPr>
            <a:normAutofit/>
          </a:bodyPr>
          <a:lstStyle>
            <a:lvl1pPr marL="0" indent="0" algn="ctr">
              <a:buNone/>
              <a:defRPr sz="1350">
                <a:solidFill>
                  <a:srgbClr val="5A5A5A"/>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kumimoji="1" lang="ja-JP" altLang="en-US"/>
              <a:t>マスター サブタイトルの書式設定</a:t>
            </a:r>
            <a:endParaRPr kumimoji="1" lang="ja-JP" altLang="en-US" dirty="0"/>
          </a:p>
        </p:txBody>
      </p:sp>
      <p:sp>
        <p:nvSpPr>
          <p:cNvPr id="29" name="テキスト ボックス 28"/>
          <p:cNvSpPr txBox="1"/>
          <p:nvPr userDrawn="1"/>
        </p:nvSpPr>
        <p:spPr>
          <a:xfrm>
            <a:off x="5364088" y="6430727"/>
            <a:ext cx="3654407" cy="246221"/>
          </a:xfrm>
          <a:prstGeom prst="rect">
            <a:avLst/>
          </a:prstGeom>
          <a:noFill/>
        </p:spPr>
        <p:txBody>
          <a:bodyPr wrap="square" rtlCol="0">
            <a:spAutoFit/>
          </a:bodyPr>
          <a:lstStyle/>
          <a:p>
            <a:pPr marL="0" marR="0" indent="0" algn="r" defTabSz="685783" rtl="0" eaLnBrk="1" fontAlgn="auto" latinLnBrk="0" hangingPunct="1">
              <a:lnSpc>
                <a:spcPct val="100000"/>
              </a:lnSpc>
              <a:spcBef>
                <a:spcPts val="0"/>
              </a:spcBef>
              <a:spcAft>
                <a:spcPts val="0"/>
              </a:spcAft>
              <a:buClrTx/>
              <a:buSzTx/>
              <a:buFontTx/>
              <a:buNone/>
              <a:tabLst/>
              <a:defRPr/>
            </a:pPr>
            <a:r>
              <a:rPr lang="en-US" altLang="ja-JP" sz="1000" dirty="0">
                <a:solidFill>
                  <a:schemeClr val="bg1"/>
                </a:solidFill>
                <a:latin typeface="Segoe UI" panose="020B0502040204020203" pitchFamily="34" charset="0"/>
                <a:cs typeface="Segoe UI" panose="020B0502040204020203" pitchFamily="34" charset="0"/>
              </a:rPr>
              <a:t>Copyright© JAPAN NUS Co., LTD. All rights reserved.</a:t>
            </a:r>
            <a:endParaRPr lang="ja-JP" altLang="en-US" sz="1000" dirty="0">
              <a:solidFill>
                <a:schemeClr val="bg1"/>
              </a:solidFill>
              <a:latin typeface="Segoe UI" panose="020B0502040204020203" pitchFamily="34" charset="0"/>
              <a:cs typeface="Segoe UI" panose="020B0502040204020203" pitchFamily="34" charset="0"/>
            </a:endParaRPr>
          </a:p>
        </p:txBody>
      </p:sp>
      <p:sp>
        <p:nvSpPr>
          <p:cNvPr id="13" name="テキスト ボックス 12"/>
          <p:cNvSpPr txBox="1"/>
          <p:nvPr userDrawn="1"/>
        </p:nvSpPr>
        <p:spPr>
          <a:xfrm>
            <a:off x="683568" y="1399466"/>
            <a:ext cx="2160240" cy="138499"/>
          </a:xfrm>
          <a:prstGeom prst="rect">
            <a:avLst/>
          </a:prstGeom>
          <a:noFill/>
        </p:spPr>
        <p:txBody>
          <a:bodyPr wrap="square" lIns="0" tIns="0" bIns="0" rtlCol="0">
            <a:spAutoFit/>
          </a:bodyPr>
          <a:lstStyle/>
          <a:p>
            <a:r>
              <a:rPr kumimoji="1" lang="ja-JP" altLang="en-US" sz="900" b="1" dirty="0">
                <a:solidFill>
                  <a:schemeClr val="tx1">
                    <a:lumMod val="75000"/>
                    <a:lumOff val="25000"/>
                  </a:schemeClr>
                </a:solidFill>
                <a:latin typeface="メイリオ" panose="020B0604030504040204" pitchFamily="50" charset="-128"/>
                <a:ea typeface="メイリオ" panose="020B0604030504040204" pitchFamily="50" charset="-128"/>
              </a:rPr>
              <a:t>エネルギーと環境を考える</a:t>
            </a:r>
          </a:p>
        </p:txBody>
      </p:sp>
      <p:cxnSp>
        <p:nvCxnSpPr>
          <p:cNvPr id="15" name="直線コネクタ 14"/>
          <p:cNvCxnSpPr/>
          <p:nvPr userDrawn="1"/>
        </p:nvCxnSpPr>
        <p:spPr>
          <a:xfrm>
            <a:off x="0" y="6247337"/>
            <a:ext cx="9144000" cy="0"/>
          </a:xfrm>
          <a:prstGeom prst="line">
            <a:avLst/>
          </a:prstGeom>
          <a:ln w="50800">
            <a:gradFill flip="none" rotWithShape="1">
              <a:gsLst>
                <a:gs pos="0">
                  <a:schemeClr val="accent1">
                    <a:tint val="66000"/>
                    <a:satMod val="160000"/>
                  </a:schemeClr>
                </a:gs>
                <a:gs pos="85000">
                  <a:schemeClr val="accent1">
                    <a:tint val="44500"/>
                    <a:satMod val="160000"/>
                  </a:schemeClr>
                </a:gs>
                <a:gs pos="100000">
                  <a:schemeClr val="accent1">
                    <a:tint val="23500"/>
                    <a:satMod val="16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19" name="Picture 2" descr="\\Shinjuku-1\全社共有\F.3 営業ツール\JANUSロゴ2005\gif\nihon_logo_final.gif">
            <a:extLst>
              <a:ext uri="{FF2B5EF4-FFF2-40B4-BE49-F238E27FC236}">
                <a16:creationId xmlns:a16="http://schemas.microsoft.com/office/drawing/2014/main" id="{6BC7AB46-9B0D-443E-9D8F-688B9950F9C8}"/>
              </a:ext>
            </a:extLst>
          </p:cNvPr>
          <p:cNvPicPr>
            <a:picLocks noChangeAspect="1" noChangeArrowheads="1"/>
          </p:cNvPicPr>
          <p:nvPr userDrawn="1"/>
        </p:nvPicPr>
        <p:blipFill>
          <a:blip r:embed="rId2" cstate="email">
            <a:duotone>
              <a:prstClr val="black"/>
              <a:schemeClr val="tx1">
                <a:lumMod val="75000"/>
                <a:lumOff val="25000"/>
                <a:tint val="45000"/>
                <a:satMod val="400000"/>
              </a:schemeClr>
            </a:duotone>
            <a:extLst>
              <a:ext uri="{28A0092B-C50C-407E-A947-70E740481C1C}">
                <a14:useLocalDpi xmlns:a14="http://schemas.microsoft.com/office/drawing/2010/main"/>
              </a:ext>
            </a:extLst>
          </a:blip>
          <a:srcRect/>
          <a:stretch>
            <a:fillRect/>
          </a:stretch>
        </p:blipFill>
        <p:spPr bwMode="auto">
          <a:xfrm>
            <a:off x="3216325" y="5589240"/>
            <a:ext cx="2711348" cy="21602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Shinjuku-1\全社共有\F.3 営業ツール\JANUSロゴ2005\gif\janus_logo_final_blue.gif">
            <a:extLst>
              <a:ext uri="{FF2B5EF4-FFF2-40B4-BE49-F238E27FC236}">
                <a16:creationId xmlns:a16="http://schemas.microsoft.com/office/drawing/2014/main" id="{4757968E-716D-42ED-B3F6-0046E6422B7D}"/>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83568" y="1591327"/>
            <a:ext cx="1584176" cy="276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893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地球）">
    <p:spTree>
      <p:nvGrpSpPr>
        <p:cNvPr id="1" name=""/>
        <p:cNvGrpSpPr/>
        <p:nvPr/>
      </p:nvGrpSpPr>
      <p:grpSpPr>
        <a:xfrm>
          <a:off x="0" y="0"/>
          <a:ext cx="0" cy="0"/>
          <a:chOff x="0" y="0"/>
          <a:chExt cx="0" cy="0"/>
        </a:xfrm>
      </p:grpSpPr>
      <p:sp>
        <p:nvSpPr>
          <p:cNvPr id="26" name="正方形/長方形 25"/>
          <p:cNvSpPr/>
          <p:nvPr userDrawn="1"/>
        </p:nvSpPr>
        <p:spPr>
          <a:xfrm>
            <a:off x="0" y="6247337"/>
            <a:ext cx="9144000" cy="62068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 name="タイトル 1"/>
          <p:cNvSpPr>
            <a:spLocks noGrp="1"/>
          </p:cNvSpPr>
          <p:nvPr>
            <p:ph type="ctrTitle"/>
          </p:nvPr>
        </p:nvSpPr>
        <p:spPr>
          <a:xfrm>
            <a:off x="685800" y="980728"/>
            <a:ext cx="7772400" cy="936104"/>
          </a:xfrm>
          <a:noFill/>
        </p:spPr>
        <p:txBody>
          <a:bodyPr>
            <a:normAutofit/>
          </a:bodyPr>
          <a:lstStyle>
            <a:lvl1pPr>
              <a:defRPr sz="2400">
                <a:solidFill>
                  <a:srgbClr val="414141"/>
                </a:solidFill>
                <a:effectLst/>
              </a:defRPr>
            </a:lvl1pPr>
          </a:lstStyle>
          <a:p>
            <a:r>
              <a:rPr kumimoji="1" lang="ja-JP" altLang="en-US"/>
              <a:t>マスター タイトルの書式設定</a:t>
            </a:r>
            <a:endParaRPr kumimoji="1" lang="ja-JP" altLang="en-US" dirty="0"/>
          </a:p>
        </p:txBody>
      </p:sp>
      <p:pic>
        <p:nvPicPr>
          <p:cNvPr id="4" name="図 3" descr="星と惑星の絵&#10;&#10;中程度の精度で自動的に生成された説明">
            <a:extLst>
              <a:ext uri="{FF2B5EF4-FFF2-40B4-BE49-F238E27FC236}">
                <a16:creationId xmlns:a16="http://schemas.microsoft.com/office/drawing/2014/main" id="{153E042B-C765-471B-A87A-7DE57E62E602}"/>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8133" y="3501008"/>
            <a:ext cx="9149136" cy="2746329"/>
          </a:xfrm>
          <a:prstGeom prst="rect">
            <a:avLst/>
          </a:prstGeom>
        </p:spPr>
      </p:pic>
      <p:pic>
        <p:nvPicPr>
          <p:cNvPr id="13" name="Picture 5" descr="\\Shinjuku-1\全社共有\F.3 営業ツール\JANUSロゴ2005\Jpeg\nihon_logo_pp1.jpg">
            <a:extLst>
              <a:ext uri="{FF2B5EF4-FFF2-40B4-BE49-F238E27FC236}">
                <a16:creationId xmlns:a16="http://schemas.microsoft.com/office/drawing/2014/main" id="{30EE5CCF-1472-498D-96D0-B3225E7FAD75}"/>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219775" y="2880320"/>
            <a:ext cx="2704451" cy="209843"/>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9D8B8771-BADA-48A7-851A-A9F5C10786C2}"/>
              </a:ext>
            </a:extLst>
          </p:cNvPr>
          <p:cNvSpPr txBox="1"/>
          <p:nvPr userDrawn="1"/>
        </p:nvSpPr>
        <p:spPr>
          <a:xfrm>
            <a:off x="5868144" y="6430727"/>
            <a:ext cx="3150351" cy="246221"/>
          </a:xfrm>
          <a:prstGeom prst="rect">
            <a:avLst/>
          </a:prstGeom>
          <a:noFill/>
        </p:spPr>
        <p:txBody>
          <a:bodyPr wrap="square" rtlCol="0">
            <a:spAutoFit/>
          </a:bodyPr>
          <a:lstStyle/>
          <a:p>
            <a:pPr marL="0" marR="0" indent="0" algn="r" defTabSz="685783" rtl="0" eaLnBrk="1" fontAlgn="auto" latinLnBrk="0" hangingPunct="1">
              <a:lnSpc>
                <a:spcPct val="100000"/>
              </a:lnSpc>
              <a:spcBef>
                <a:spcPts val="0"/>
              </a:spcBef>
              <a:spcAft>
                <a:spcPts val="0"/>
              </a:spcAft>
              <a:buClrTx/>
              <a:buSzTx/>
              <a:buFontTx/>
              <a:buNone/>
              <a:tabLst/>
              <a:defRPr/>
            </a:pPr>
            <a:r>
              <a:rPr lang="en-US" altLang="ja-JP" sz="1000" dirty="0">
                <a:solidFill>
                  <a:schemeClr val="bg1"/>
                </a:solidFill>
                <a:latin typeface="Segoe UI" panose="020B0502040204020203" pitchFamily="34" charset="0"/>
                <a:cs typeface="Segoe UI" panose="020B0502040204020203" pitchFamily="34" charset="0"/>
              </a:rPr>
              <a:t>Copyright© JAPAN NUS Co., LTD. All rights reserved.</a:t>
            </a:r>
            <a:endParaRPr lang="ja-JP" altLang="en-US" sz="1000" dirty="0">
              <a:solidFill>
                <a:schemeClr val="bg1"/>
              </a:solidFill>
              <a:latin typeface="Segoe UI" panose="020B0502040204020203" pitchFamily="34" charset="0"/>
              <a:cs typeface="Segoe UI" panose="020B0502040204020203" pitchFamily="34" charset="0"/>
            </a:endParaRPr>
          </a:p>
        </p:txBody>
      </p:sp>
      <p:sp>
        <p:nvSpPr>
          <p:cNvPr id="10" name="テキスト ボックス 9">
            <a:extLst>
              <a:ext uri="{FF2B5EF4-FFF2-40B4-BE49-F238E27FC236}">
                <a16:creationId xmlns:a16="http://schemas.microsoft.com/office/drawing/2014/main" id="{03BEFCD9-999B-4E84-92B4-3E008B89E481}"/>
              </a:ext>
            </a:extLst>
          </p:cNvPr>
          <p:cNvSpPr txBox="1"/>
          <p:nvPr userDrawn="1"/>
        </p:nvSpPr>
        <p:spPr>
          <a:xfrm>
            <a:off x="683568" y="375280"/>
            <a:ext cx="2160240" cy="115416"/>
          </a:xfrm>
          <a:prstGeom prst="rect">
            <a:avLst/>
          </a:prstGeom>
          <a:noFill/>
        </p:spPr>
        <p:txBody>
          <a:bodyPr wrap="square" lIns="0" tIns="0" bIns="0" rtlCol="0">
            <a:spAutoFit/>
          </a:bodyPr>
          <a:lstStyle/>
          <a:p>
            <a:r>
              <a:rPr kumimoji="1" lang="ja-JP" altLang="en-US" sz="750" b="1" dirty="0">
                <a:solidFill>
                  <a:schemeClr val="tx1">
                    <a:lumMod val="75000"/>
                    <a:lumOff val="25000"/>
                  </a:schemeClr>
                </a:solidFill>
                <a:latin typeface="メイリオ" panose="020B0604030504040204" pitchFamily="50" charset="-128"/>
                <a:ea typeface="メイリオ" panose="020B0604030504040204" pitchFamily="50" charset="-128"/>
              </a:rPr>
              <a:t>エネルギーと環境を考える</a:t>
            </a:r>
          </a:p>
        </p:txBody>
      </p:sp>
      <p:pic>
        <p:nvPicPr>
          <p:cNvPr id="12" name="Picture 2" descr="\\Shinjuku-1\全社共有\F.3 営業ツール\JANUSロゴ2005\gif\janus_logo_final_blue.gif">
            <a:extLst>
              <a:ext uri="{FF2B5EF4-FFF2-40B4-BE49-F238E27FC236}">
                <a16:creationId xmlns:a16="http://schemas.microsoft.com/office/drawing/2014/main" id="{0359776A-63A9-4315-8435-294EEBABCD78}"/>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683568" y="507960"/>
            <a:ext cx="1512168" cy="238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004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イラスト）">
    <p:spTree>
      <p:nvGrpSpPr>
        <p:cNvPr id="1" name=""/>
        <p:cNvGrpSpPr/>
        <p:nvPr/>
      </p:nvGrpSpPr>
      <p:grpSpPr>
        <a:xfrm>
          <a:off x="0" y="0"/>
          <a:ext cx="0" cy="0"/>
          <a:chOff x="0" y="0"/>
          <a:chExt cx="0" cy="0"/>
        </a:xfrm>
      </p:grpSpPr>
      <p:sp>
        <p:nvSpPr>
          <p:cNvPr id="26" name="正方形/長方形 25"/>
          <p:cNvSpPr/>
          <p:nvPr userDrawn="1"/>
        </p:nvSpPr>
        <p:spPr>
          <a:xfrm>
            <a:off x="0" y="6247337"/>
            <a:ext cx="9144000" cy="62068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latin typeface="メイリオ" panose="020B0604030504040204" pitchFamily="50" charset="-128"/>
              <a:ea typeface="メイリオ" panose="020B0604030504040204" pitchFamily="50" charset="-128"/>
            </a:endParaRPr>
          </a:p>
        </p:txBody>
      </p:sp>
      <p:sp>
        <p:nvSpPr>
          <p:cNvPr id="2" name="タイトル 1"/>
          <p:cNvSpPr>
            <a:spLocks noGrp="1"/>
          </p:cNvSpPr>
          <p:nvPr>
            <p:ph type="ctrTitle"/>
          </p:nvPr>
        </p:nvSpPr>
        <p:spPr>
          <a:xfrm>
            <a:off x="685800" y="980728"/>
            <a:ext cx="7772400" cy="936104"/>
          </a:xfrm>
        </p:spPr>
        <p:txBody>
          <a:bodyPr>
            <a:normAutofit/>
          </a:bodyPr>
          <a:lstStyle>
            <a:lvl1pPr>
              <a:defRPr sz="2400">
                <a:solidFill>
                  <a:srgbClr val="414141"/>
                </a:solidFill>
                <a:latin typeface="メイリオ" panose="020B0604030504040204" pitchFamily="50" charset="-128"/>
                <a:ea typeface="メイリオ" panose="020B0604030504040204" pitchFamily="50" charset="-128"/>
              </a:defRPr>
            </a:lvl1pPr>
          </a:lstStyle>
          <a:p>
            <a:r>
              <a:rPr kumimoji="1" lang="ja-JP" altLang="en-US"/>
              <a:t>マスター タイトルの書式設定</a:t>
            </a:r>
            <a:endParaRPr kumimoji="1" lang="ja-JP" altLang="en-US" dirty="0"/>
          </a:p>
        </p:txBody>
      </p:sp>
      <p:pic>
        <p:nvPicPr>
          <p:cNvPr id="4" name="図 3" descr="ダイアグラム&#10;&#10;中程度の精度で自動的に生成された説明">
            <a:extLst>
              <a:ext uri="{FF2B5EF4-FFF2-40B4-BE49-F238E27FC236}">
                <a16:creationId xmlns:a16="http://schemas.microsoft.com/office/drawing/2014/main" id="{72DE79C4-4B49-4424-BFAC-2B6D5297895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43"/>
          <a:stretch/>
        </p:blipFill>
        <p:spPr>
          <a:xfrm>
            <a:off x="-20608" y="3428999"/>
            <a:ext cx="9164608" cy="2818337"/>
          </a:xfrm>
          <a:prstGeom prst="rect">
            <a:avLst/>
          </a:prstGeom>
        </p:spPr>
      </p:pic>
      <p:sp>
        <p:nvSpPr>
          <p:cNvPr id="9" name="テキスト ボックス 8">
            <a:extLst>
              <a:ext uri="{FF2B5EF4-FFF2-40B4-BE49-F238E27FC236}">
                <a16:creationId xmlns:a16="http://schemas.microsoft.com/office/drawing/2014/main" id="{FA2D40A0-B14E-4927-9B1B-E1DAD32ADB56}"/>
              </a:ext>
            </a:extLst>
          </p:cNvPr>
          <p:cNvSpPr txBox="1"/>
          <p:nvPr userDrawn="1"/>
        </p:nvSpPr>
        <p:spPr>
          <a:xfrm>
            <a:off x="5724128" y="6430727"/>
            <a:ext cx="3294367" cy="246221"/>
          </a:xfrm>
          <a:prstGeom prst="rect">
            <a:avLst/>
          </a:prstGeom>
          <a:noFill/>
        </p:spPr>
        <p:txBody>
          <a:bodyPr wrap="square" rtlCol="0">
            <a:spAutoFit/>
          </a:bodyPr>
          <a:lstStyle/>
          <a:p>
            <a:pPr marL="0" marR="0" indent="0" algn="r" defTabSz="685783" rtl="0" eaLnBrk="1" fontAlgn="auto" latinLnBrk="0" hangingPunct="1">
              <a:lnSpc>
                <a:spcPct val="100000"/>
              </a:lnSpc>
              <a:spcBef>
                <a:spcPts val="0"/>
              </a:spcBef>
              <a:spcAft>
                <a:spcPts val="0"/>
              </a:spcAft>
              <a:buClrTx/>
              <a:buSzTx/>
              <a:buFontTx/>
              <a:buNone/>
              <a:tabLst/>
              <a:defRPr/>
            </a:pPr>
            <a:r>
              <a:rPr lang="en-US" altLang="ja-JP" sz="1000" dirty="0">
                <a:solidFill>
                  <a:schemeClr val="bg1"/>
                </a:solidFill>
                <a:latin typeface="Segoe UI" panose="020B0502040204020203" pitchFamily="34" charset="0"/>
                <a:cs typeface="Segoe UI" panose="020B0502040204020203" pitchFamily="34" charset="0"/>
              </a:rPr>
              <a:t>Copyright© JAPAN NUS Co., LTD. All rights reserved.</a:t>
            </a:r>
            <a:endParaRPr lang="ja-JP" altLang="en-US" sz="1000" dirty="0">
              <a:solidFill>
                <a:schemeClr val="bg1"/>
              </a:solidFill>
              <a:latin typeface="Segoe UI" panose="020B0502040204020203" pitchFamily="34" charset="0"/>
              <a:cs typeface="Segoe UI" panose="020B0502040204020203" pitchFamily="34" charset="0"/>
            </a:endParaRPr>
          </a:p>
        </p:txBody>
      </p:sp>
      <p:pic>
        <p:nvPicPr>
          <p:cNvPr id="14" name="Picture 5" descr="\\Shinjuku-1\全社共有\F.3 営業ツール\JANUSロゴ2005\Jpeg\nihon_logo_pp1.jpg">
            <a:extLst>
              <a:ext uri="{FF2B5EF4-FFF2-40B4-BE49-F238E27FC236}">
                <a16:creationId xmlns:a16="http://schemas.microsoft.com/office/drawing/2014/main" id="{675EDEC0-BF70-4940-BB08-CD8D53DF66B3}"/>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219775" y="2880320"/>
            <a:ext cx="2704451" cy="209843"/>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a:extLst>
              <a:ext uri="{FF2B5EF4-FFF2-40B4-BE49-F238E27FC236}">
                <a16:creationId xmlns:a16="http://schemas.microsoft.com/office/drawing/2014/main" id="{43A56F56-9BE2-4489-92D4-75EB1DB4C954}"/>
              </a:ext>
            </a:extLst>
          </p:cNvPr>
          <p:cNvSpPr txBox="1"/>
          <p:nvPr userDrawn="1"/>
        </p:nvSpPr>
        <p:spPr>
          <a:xfrm>
            <a:off x="683568" y="375280"/>
            <a:ext cx="2160240" cy="115416"/>
          </a:xfrm>
          <a:prstGeom prst="rect">
            <a:avLst/>
          </a:prstGeom>
          <a:noFill/>
        </p:spPr>
        <p:txBody>
          <a:bodyPr wrap="square" lIns="0" tIns="0" bIns="0" rtlCol="0">
            <a:spAutoFit/>
          </a:bodyPr>
          <a:lstStyle/>
          <a:p>
            <a:r>
              <a:rPr kumimoji="1" lang="ja-JP" altLang="en-US" sz="750" b="1" dirty="0">
                <a:solidFill>
                  <a:schemeClr val="tx1">
                    <a:lumMod val="75000"/>
                    <a:lumOff val="25000"/>
                  </a:schemeClr>
                </a:solidFill>
                <a:latin typeface="メイリオ" panose="020B0604030504040204" pitchFamily="50" charset="-128"/>
                <a:ea typeface="メイリオ" panose="020B0604030504040204" pitchFamily="50" charset="-128"/>
              </a:rPr>
              <a:t>エネルギーと環境を考える</a:t>
            </a:r>
          </a:p>
        </p:txBody>
      </p:sp>
      <p:pic>
        <p:nvPicPr>
          <p:cNvPr id="16" name="Picture 2" descr="\\Shinjuku-1\全社共有\F.3 営業ツール\JANUSロゴ2005\gif\janus_logo_final_blue.gif">
            <a:extLst>
              <a:ext uri="{FF2B5EF4-FFF2-40B4-BE49-F238E27FC236}">
                <a16:creationId xmlns:a16="http://schemas.microsoft.com/office/drawing/2014/main" id="{8F75830E-D0E2-4883-BBB4-17BA2F13DF08}"/>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683568" y="507960"/>
            <a:ext cx="1512168" cy="238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546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セクション見出し1">
    <p:spTree>
      <p:nvGrpSpPr>
        <p:cNvPr id="1" name=""/>
        <p:cNvGrpSpPr/>
        <p:nvPr/>
      </p:nvGrpSpPr>
      <p:grpSpPr>
        <a:xfrm>
          <a:off x="0" y="0"/>
          <a:ext cx="0" cy="0"/>
          <a:chOff x="0" y="0"/>
          <a:chExt cx="0" cy="0"/>
        </a:xfrm>
      </p:grpSpPr>
      <p:sp>
        <p:nvSpPr>
          <p:cNvPr id="5" name="正方形/長方形 4"/>
          <p:cNvSpPr/>
          <p:nvPr userDrawn="1"/>
        </p:nvSpPr>
        <p:spPr>
          <a:xfrm>
            <a:off x="0" y="1916832"/>
            <a:ext cx="9144000" cy="3600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 name="タイトル 1"/>
          <p:cNvSpPr>
            <a:spLocks noGrp="1"/>
          </p:cNvSpPr>
          <p:nvPr>
            <p:ph type="title" hasCustomPrompt="1"/>
          </p:nvPr>
        </p:nvSpPr>
        <p:spPr>
          <a:xfrm>
            <a:off x="722313" y="4305300"/>
            <a:ext cx="7772400" cy="815604"/>
          </a:xfrm>
        </p:spPr>
        <p:txBody>
          <a:bodyPr anchor="t">
            <a:normAutofit/>
          </a:bodyPr>
          <a:lstStyle>
            <a:lvl1pPr algn="r">
              <a:defRPr sz="2100" b="1" cap="all" baseline="0">
                <a:solidFill>
                  <a:srgbClr val="404040"/>
                </a:solidFill>
                <a:effectLst>
                  <a:glow rad="63500">
                    <a:schemeClr val="bg1">
                      <a:alpha val="40000"/>
                    </a:schemeClr>
                  </a:glow>
                </a:effectLst>
              </a:defRPr>
            </a:lvl1pPr>
          </a:lstStyle>
          <a:p>
            <a:r>
              <a:rPr kumimoji="1" lang="ja-JP" altLang="en-US" dirty="0"/>
              <a:t>１．セクション見出し</a:t>
            </a:r>
            <a:r>
              <a:rPr kumimoji="1" lang="en-US" altLang="ja-JP" dirty="0"/>
              <a:t>(</a:t>
            </a:r>
            <a:r>
              <a:rPr kumimoji="1" lang="ja-JP" altLang="en-US" dirty="0"/>
              <a:t>中表紙</a:t>
            </a:r>
            <a:r>
              <a:rPr kumimoji="1" lang="en-US" altLang="ja-JP" dirty="0"/>
              <a:t>)</a:t>
            </a:r>
            <a:endParaRPr kumimoji="1" lang="ja-JP" altLang="en-US" dirty="0"/>
          </a:p>
        </p:txBody>
      </p:sp>
      <p:sp>
        <p:nvSpPr>
          <p:cNvPr id="3" name="テキスト プレースホルダー 2"/>
          <p:cNvSpPr>
            <a:spLocks noGrp="1"/>
          </p:cNvSpPr>
          <p:nvPr>
            <p:ph type="body" idx="1" hasCustomPrompt="1"/>
          </p:nvPr>
        </p:nvSpPr>
        <p:spPr>
          <a:xfrm>
            <a:off x="722313" y="2258649"/>
            <a:ext cx="7772400" cy="1500187"/>
          </a:xfrm>
        </p:spPr>
        <p:txBody>
          <a:bodyPr anchor="b"/>
          <a:lstStyle>
            <a:lvl1pPr marL="0" indent="0">
              <a:buNone/>
              <a:defRPr sz="1500">
                <a:solidFill>
                  <a:srgbClr val="41414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kumimoji="1" lang="ja-JP" altLang="en-US" dirty="0"/>
              <a:t>テキストテキストテキスト</a:t>
            </a:r>
          </a:p>
        </p:txBody>
      </p:sp>
      <p:sp>
        <p:nvSpPr>
          <p:cNvPr id="4" name="正方形/長方形 3">
            <a:extLst>
              <a:ext uri="{FF2B5EF4-FFF2-40B4-BE49-F238E27FC236}">
                <a16:creationId xmlns:a16="http://schemas.microsoft.com/office/drawing/2014/main" id="{21522A04-3FB2-44F3-9F67-5F22AAF2ECA0}"/>
              </a:ext>
            </a:extLst>
          </p:cNvPr>
          <p:cNvSpPr/>
          <p:nvPr userDrawn="1"/>
        </p:nvSpPr>
        <p:spPr>
          <a:xfrm>
            <a:off x="0" y="548687"/>
            <a:ext cx="9144000" cy="532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cxnSp>
        <p:nvCxnSpPr>
          <p:cNvPr id="6" name="直線コネクタ 5">
            <a:extLst>
              <a:ext uri="{FF2B5EF4-FFF2-40B4-BE49-F238E27FC236}">
                <a16:creationId xmlns:a16="http://schemas.microsoft.com/office/drawing/2014/main" id="{2ACF4697-2119-4C70-8446-97426BFBD01E}"/>
              </a:ext>
            </a:extLst>
          </p:cNvPr>
          <p:cNvCxnSpPr>
            <a:cxnSpLocks/>
          </p:cNvCxnSpPr>
          <p:nvPr userDrawn="1"/>
        </p:nvCxnSpPr>
        <p:spPr>
          <a:xfrm>
            <a:off x="-900" y="5517232"/>
            <a:ext cx="9144900" cy="0"/>
          </a:xfrm>
          <a:prstGeom prst="line">
            <a:avLst/>
          </a:prstGeom>
          <a:ln w="63500">
            <a:solidFill>
              <a:srgbClr val="2540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137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セクション見出し（色反転）">
    <p:spTree>
      <p:nvGrpSpPr>
        <p:cNvPr id="1" name=""/>
        <p:cNvGrpSpPr/>
        <p:nvPr/>
      </p:nvGrpSpPr>
      <p:grpSpPr>
        <a:xfrm>
          <a:off x="0" y="0"/>
          <a:ext cx="0" cy="0"/>
          <a:chOff x="0" y="0"/>
          <a:chExt cx="0" cy="0"/>
        </a:xfrm>
      </p:grpSpPr>
      <p:sp>
        <p:nvSpPr>
          <p:cNvPr id="5" name="正方形/長方形 4"/>
          <p:cNvSpPr/>
          <p:nvPr userDrawn="1"/>
        </p:nvSpPr>
        <p:spPr>
          <a:xfrm>
            <a:off x="0" y="0"/>
            <a:ext cx="9144000" cy="6717568"/>
          </a:xfrm>
          <a:prstGeom prst="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 name="タイトル 1"/>
          <p:cNvSpPr>
            <a:spLocks noGrp="1"/>
          </p:cNvSpPr>
          <p:nvPr>
            <p:ph type="title" hasCustomPrompt="1"/>
          </p:nvPr>
        </p:nvSpPr>
        <p:spPr>
          <a:xfrm>
            <a:off x="722313" y="4305300"/>
            <a:ext cx="7772400" cy="815604"/>
          </a:xfrm>
        </p:spPr>
        <p:txBody>
          <a:bodyPr anchor="t">
            <a:normAutofit/>
          </a:bodyPr>
          <a:lstStyle>
            <a:lvl1pPr algn="r">
              <a:defRPr sz="2100" b="1" cap="all">
                <a:solidFill>
                  <a:schemeClr val="bg1"/>
                </a:solidFill>
                <a:effectLst/>
              </a:defRPr>
            </a:lvl1pPr>
          </a:lstStyle>
          <a:p>
            <a:r>
              <a:rPr kumimoji="1" lang="ja-JP" altLang="en-US" dirty="0"/>
              <a:t>１．セクション見出し</a:t>
            </a:r>
            <a:r>
              <a:rPr kumimoji="1" lang="en-US" altLang="ja-JP" dirty="0"/>
              <a:t>(</a:t>
            </a:r>
            <a:r>
              <a:rPr kumimoji="1" lang="ja-JP" altLang="en-US" dirty="0"/>
              <a:t>中表紙</a:t>
            </a:r>
            <a:r>
              <a:rPr kumimoji="1" lang="en-US" altLang="ja-JP" dirty="0"/>
              <a:t>)</a:t>
            </a:r>
            <a:endParaRPr kumimoji="1" lang="ja-JP" altLang="en-US" dirty="0"/>
          </a:p>
        </p:txBody>
      </p:sp>
      <p:sp>
        <p:nvSpPr>
          <p:cNvPr id="3" name="テキスト プレースホルダー 2"/>
          <p:cNvSpPr>
            <a:spLocks noGrp="1"/>
          </p:cNvSpPr>
          <p:nvPr>
            <p:ph type="body" idx="1" hasCustomPrompt="1"/>
          </p:nvPr>
        </p:nvSpPr>
        <p:spPr>
          <a:xfrm>
            <a:off x="722313" y="2258649"/>
            <a:ext cx="7772400" cy="1500187"/>
          </a:xfrm>
        </p:spPr>
        <p:txBody>
          <a:bodyPr anchor="b"/>
          <a:lstStyle>
            <a:lvl1pPr marL="0" indent="0">
              <a:buNone/>
              <a:defRPr sz="1500">
                <a:solidFill>
                  <a:schemeClr val="bg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kumimoji="1" lang="ja-JP" altLang="en-US" dirty="0"/>
              <a:t>テキストテキストテキスト</a:t>
            </a:r>
          </a:p>
        </p:txBody>
      </p:sp>
      <p:sp>
        <p:nvSpPr>
          <p:cNvPr id="4" name="正方形/長方形 3">
            <a:extLst>
              <a:ext uri="{FF2B5EF4-FFF2-40B4-BE49-F238E27FC236}">
                <a16:creationId xmlns:a16="http://schemas.microsoft.com/office/drawing/2014/main" id="{21522A04-3FB2-44F3-9F67-5F22AAF2ECA0}"/>
              </a:ext>
            </a:extLst>
          </p:cNvPr>
          <p:cNvSpPr/>
          <p:nvPr userDrawn="1"/>
        </p:nvSpPr>
        <p:spPr>
          <a:xfrm>
            <a:off x="0" y="692703"/>
            <a:ext cx="9144000" cy="50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8" name="正方形/長方形 7">
            <a:extLst>
              <a:ext uri="{FF2B5EF4-FFF2-40B4-BE49-F238E27FC236}">
                <a16:creationId xmlns:a16="http://schemas.microsoft.com/office/drawing/2014/main" id="{17C4365F-F9D7-45B7-9932-B140C28BEDB1}"/>
              </a:ext>
            </a:extLst>
          </p:cNvPr>
          <p:cNvSpPr/>
          <p:nvPr userDrawn="1"/>
        </p:nvSpPr>
        <p:spPr>
          <a:xfrm>
            <a:off x="-5265" y="-28308"/>
            <a:ext cx="9144000" cy="1223784"/>
          </a:xfrm>
          <a:prstGeom prst="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9" name="正方形/長方形 8">
            <a:extLst>
              <a:ext uri="{FF2B5EF4-FFF2-40B4-BE49-F238E27FC236}">
                <a16:creationId xmlns:a16="http://schemas.microsoft.com/office/drawing/2014/main" id="{462EFEA6-7A21-4951-BE07-38A26E74C767}"/>
              </a:ext>
            </a:extLst>
          </p:cNvPr>
          <p:cNvSpPr/>
          <p:nvPr userDrawn="1"/>
        </p:nvSpPr>
        <p:spPr>
          <a:xfrm>
            <a:off x="0" y="5171803"/>
            <a:ext cx="9144000" cy="50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pic>
        <p:nvPicPr>
          <p:cNvPr id="13" name="図 12">
            <a:extLst>
              <a:ext uri="{FF2B5EF4-FFF2-40B4-BE49-F238E27FC236}">
                <a16:creationId xmlns:a16="http://schemas.microsoft.com/office/drawing/2014/main" id="{50FEEB6D-A254-48C6-8104-19BAE90323AA}"/>
              </a:ext>
            </a:extLst>
          </p:cNvPr>
          <p:cNvPicPr>
            <a:picLocks noChangeAspect="1"/>
          </p:cNvPicPr>
          <p:nvPr userDrawn="1"/>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ackgroundRemoval t="2667" b="90667" l="415" r="99585">
                        <a14:foregroundMark x1="3731" y1="69333" x2="5699" y2="78667"/>
                        <a14:foregroundMark x1="17306" y1="14667" x2="16580" y2="56667"/>
                        <a14:foregroundMark x1="16580" y1="56667" x2="15337" y2="73333"/>
                        <a14:foregroundMark x1="518" y1="63333" x2="1969" y2="69333"/>
                        <a14:foregroundMark x1="27772" y1="18000" x2="26010" y2="50667"/>
                        <a14:foregroundMark x1="31813" y1="31333" x2="33264" y2="66667"/>
                        <a14:foregroundMark x1="45389" y1="30000" x2="44041" y2="62667"/>
                        <a14:foregroundMark x1="57720" y1="35333" x2="55959" y2="70000"/>
                        <a14:foregroundMark x1="55959" y1="70000" x2="50259" y2="46000"/>
                        <a14:foregroundMark x1="63938" y1="29333" x2="65078" y2="68000"/>
                        <a14:foregroundMark x1="65078" y1="68000" x2="70466" y2="86000"/>
                        <a14:foregroundMark x1="70466" y1="86000" x2="75648" y2="66000"/>
                        <a14:foregroundMark x1="75648" y1="66000" x2="75544" y2="44000"/>
                        <a14:foregroundMark x1="84974" y1="18000" x2="89223" y2="47333"/>
                        <a14:foregroundMark x1="89223" y1="47333" x2="94715" y2="60000"/>
                        <a14:foregroundMark x1="94715" y1="60000" x2="95648" y2="84000"/>
                        <a14:foregroundMark x1="84767" y1="78000" x2="89948" y2="90667"/>
                        <a14:foregroundMark x1="95855" y1="12667" x2="91192" y2="7333"/>
                        <a14:foregroundMark x1="76166" y1="19333" x2="76684" y2="43333"/>
                        <a14:foregroundMark x1="64249" y1="14667" x2="64456" y2="32000"/>
                        <a14:foregroundMark x1="74197" y1="10667" x2="76477" y2="10667"/>
                        <a14:foregroundMark x1="82280" y1="23333" x2="82694" y2="31333"/>
                        <a14:foregroundMark x1="14404" y1="6000" x2="16580" y2="4000"/>
                        <a14:foregroundMark x1="18964" y1="4000" x2="18653" y2="9333"/>
                        <a14:foregroundMark x1="66736" y1="3333" x2="66114" y2="9333"/>
                        <a14:foregroundMark x1="99585" y1="66000" x2="99275" y2="76667"/>
                      </a14:backgroundRemoval>
                    </a14:imgEffect>
                  </a14:imgLayer>
                </a14:imgProps>
              </a:ext>
              <a:ext uri="{28A0092B-C50C-407E-A947-70E740481C1C}">
                <a14:useLocalDpi xmlns:a14="http://schemas.microsoft.com/office/drawing/2010/main"/>
              </a:ext>
            </a:extLst>
          </a:blip>
          <a:stretch>
            <a:fillRect/>
          </a:stretch>
        </p:blipFill>
        <p:spPr>
          <a:xfrm>
            <a:off x="722313" y="1855346"/>
            <a:ext cx="1296144" cy="268867"/>
          </a:xfrm>
          <a:prstGeom prst="rect">
            <a:avLst/>
          </a:prstGeom>
        </p:spPr>
      </p:pic>
      <p:sp>
        <p:nvSpPr>
          <p:cNvPr id="15" name="正方形/長方形 14">
            <a:extLst>
              <a:ext uri="{FF2B5EF4-FFF2-40B4-BE49-F238E27FC236}">
                <a16:creationId xmlns:a16="http://schemas.microsoft.com/office/drawing/2014/main" id="{8BE54427-A8B2-4479-A36E-C305F50315CD}"/>
              </a:ext>
            </a:extLst>
          </p:cNvPr>
          <p:cNvSpPr/>
          <p:nvPr userDrawn="1"/>
        </p:nvSpPr>
        <p:spPr>
          <a:xfrm>
            <a:off x="0" y="6247337"/>
            <a:ext cx="9144000" cy="6206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solidFill>
                <a:srgbClr val="254061"/>
              </a:solidFill>
            </a:endParaRPr>
          </a:p>
        </p:txBody>
      </p:sp>
      <p:sp>
        <p:nvSpPr>
          <p:cNvPr id="10" name="スライド番号プレースホルダー 7">
            <a:extLst>
              <a:ext uri="{FF2B5EF4-FFF2-40B4-BE49-F238E27FC236}">
                <a16:creationId xmlns:a16="http://schemas.microsoft.com/office/drawing/2014/main" id="{2D5A3020-6D8A-4A15-BD17-2F2CBCEDC135}"/>
              </a:ext>
            </a:extLst>
          </p:cNvPr>
          <p:cNvSpPr txBox="1">
            <a:spLocks/>
          </p:cNvSpPr>
          <p:nvPr userDrawn="1"/>
        </p:nvSpPr>
        <p:spPr>
          <a:xfrm>
            <a:off x="8738170" y="6664836"/>
            <a:ext cx="395117" cy="206135"/>
          </a:xfrm>
          <a:prstGeom prst="rect">
            <a:avLst/>
          </a:prstGeom>
        </p:spPr>
        <p:txBody>
          <a:bodyPr vert="horz" lIns="68580" tIns="34290" rIns="68580" bIns="34290" rtlCol="0" anchor="ctr"/>
          <a:lstStyle>
            <a:defPPr>
              <a:defRPr lang="ja-JP"/>
            </a:defPPr>
            <a:lvl1pPr marL="0" algn="r"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3D76B94-E8BA-44BB-82EA-B76A34C77D5F}" type="slidenum">
              <a:rPr lang="ja-JP" altLang="en-US" sz="1000" baseline="0" smtClean="0">
                <a:solidFill>
                  <a:schemeClr val="bg1">
                    <a:lumMod val="85000"/>
                  </a:schemeClr>
                </a:solidFill>
                <a:latin typeface="Segoe UI" panose="020B0502040204020203" pitchFamily="34" charset="0"/>
                <a:ea typeface="メイリオ" panose="020B0604030504040204" pitchFamily="50" charset="-128"/>
              </a:rPr>
              <a:pPr/>
              <a:t>‹#›</a:t>
            </a:fld>
            <a:endParaRPr lang="ja-JP" altLang="en-US" sz="825" baseline="0" dirty="0">
              <a:solidFill>
                <a:schemeClr val="bg1">
                  <a:lumMod val="85000"/>
                </a:schemeClr>
              </a:solidFill>
              <a:latin typeface="Segoe UI" panose="020B0502040204020203" pitchFamily="34" charset="0"/>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CC20EFC0-F6E2-45A9-B52E-BF236F829E4C}"/>
              </a:ext>
            </a:extLst>
          </p:cNvPr>
          <p:cNvSpPr txBox="1"/>
          <p:nvPr userDrawn="1"/>
        </p:nvSpPr>
        <p:spPr>
          <a:xfrm>
            <a:off x="62085" y="6626498"/>
            <a:ext cx="1297225" cy="246221"/>
          </a:xfrm>
          <a:prstGeom prst="rect">
            <a:avLst/>
          </a:prstGeom>
          <a:noFill/>
        </p:spPr>
        <p:txBody>
          <a:bodyPr wrap="square" rtlCol="0">
            <a:spAutoFit/>
          </a:bodyPr>
          <a:lstStyle/>
          <a:p>
            <a:pPr marL="0" marR="0" indent="0" algn="l" defTabSz="685783" rtl="0" eaLnBrk="1" fontAlgn="auto" latinLnBrk="0" hangingPunct="1">
              <a:lnSpc>
                <a:spcPct val="100000"/>
              </a:lnSpc>
              <a:spcBef>
                <a:spcPts val="0"/>
              </a:spcBef>
              <a:spcAft>
                <a:spcPts val="0"/>
              </a:spcAft>
              <a:buClrTx/>
              <a:buSzTx/>
              <a:buFontTx/>
              <a:buNone/>
              <a:tabLst/>
              <a:defRPr/>
            </a:pPr>
            <a:r>
              <a:rPr lang="en-US" altLang="ja-JP" sz="1000" b="0" baseline="0" dirty="0">
                <a:solidFill>
                  <a:schemeClr val="bg1">
                    <a:lumMod val="85000"/>
                  </a:schemeClr>
                </a:solidFill>
                <a:latin typeface="Segoe UI" panose="020B0502040204020203" pitchFamily="34" charset="0"/>
                <a:ea typeface="メイリオ" panose="020B0604030504040204" pitchFamily="50" charset="-128"/>
                <a:cs typeface="Segoe UI" panose="020B0502040204020203" pitchFamily="34" charset="0"/>
              </a:rPr>
              <a:t>© 2023JANUS</a:t>
            </a:r>
            <a:endParaRPr lang="ja-JP" altLang="en-US" sz="1000" b="0" baseline="0" dirty="0">
              <a:solidFill>
                <a:schemeClr val="bg1">
                  <a:lumMod val="85000"/>
                </a:schemeClr>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3159082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セクション見出し（ライン）">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28FD9263-C6FB-4A9C-95F7-AA4BBF91E351}"/>
              </a:ext>
            </a:extLst>
          </p:cNvPr>
          <p:cNvSpPr/>
          <p:nvPr userDrawn="1"/>
        </p:nvSpPr>
        <p:spPr>
          <a:xfrm>
            <a:off x="0" y="6613528"/>
            <a:ext cx="9144000" cy="244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solidFill>
                <a:schemeClr val="tx1">
                  <a:lumMod val="65000"/>
                  <a:lumOff val="35000"/>
                </a:schemeClr>
              </a:solidFill>
            </a:endParaRPr>
          </a:p>
        </p:txBody>
      </p:sp>
      <p:sp>
        <p:nvSpPr>
          <p:cNvPr id="5" name="正方形/長方形 4"/>
          <p:cNvSpPr/>
          <p:nvPr userDrawn="1"/>
        </p:nvSpPr>
        <p:spPr>
          <a:xfrm>
            <a:off x="0" y="5517239"/>
            <a:ext cx="9144000" cy="110926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 name="タイトル 1"/>
          <p:cNvSpPr>
            <a:spLocks noGrp="1"/>
          </p:cNvSpPr>
          <p:nvPr>
            <p:ph type="title" hasCustomPrompt="1"/>
          </p:nvPr>
        </p:nvSpPr>
        <p:spPr>
          <a:xfrm>
            <a:off x="722313" y="4305300"/>
            <a:ext cx="7772400" cy="815604"/>
          </a:xfrm>
        </p:spPr>
        <p:txBody>
          <a:bodyPr anchor="t">
            <a:normAutofit/>
          </a:bodyPr>
          <a:lstStyle>
            <a:lvl1pPr algn="r">
              <a:defRPr sz="2100" b="1" cap="all">
                <a:solidFill>
                  <a:srgbClr val="5A5A5A"/>
                </a:solidFill>
                <a:effectLst>
                  <a:glow rad="63500">
                    <a:schemeClr val="bg1">
                      <a:alpha val="40000"/>
                    </a:schemeClr>
                  </a:glow>
                </a:effectLst>
              </a:defRPr>
            </a:lvl1pPr>
          </a:lstStyle>
          <a:p>
            <a:r>
              <a:rPr kumimoji="1" lang="ja-JP" altLang="en-US" dirty="0"/>
              <a:t>１．セクション見出し</a:t>
            </a:r>
            <a:r>
              <a:rPr kumimoji="1" lang="en-US" altLang="ja-JP" dirty="0"/>
              <a:t>(</a:t>
            </a:r>
            <a:r>
              <a:rPr kumimoji="1" lang="ja-JP" altLang="en-US" dirty="0"/>
              <a:t>中表紙</a:t>
            </a:r>
            <a:r>
              <a:rPr kumimoji="1" lang="en-US" altLang="ja-JP" dirty="0"/>
              <a:t>)</a:t>
            </a:r>
            <a:endParaRPr kumimoji="1" lang="ja-JP" altLang="en-US" dirty="0"/>
          </a:p>
        </p:txBody>
      </p:sp>
      <p:sp>
        <p:nvSpPr>
          <p:cNvPr id="3" name="テキスト プレースホルダー 2"/>
          <p:cNvSpPr>
            <a:spLocks noGrp="1"/>
          </p:cNvSpPr>
          <p:nvPr>
            <p:ph type="body" idx="1" hasCustomPrompt="1"/>
          </p:nvPr>
        </p:nvSpPr>
        <p:spPr>
          <a:xfrm>
            <a:off x="722313" y="2258649"/>
            <a:ext cx="7772400" cy="1500187"/>
          </a:xfrm>
        </p:spPr>
        <p:txBody>
          <a:bodyPr anchor="b"/>
          <a:lstStyle>
            <a:lvl1pPr marL="0" indent="0">
              <a:buNone/>
              <a:defRPr sz="1500">
                <a:solidFill>
                  <a:srgbClr val="41414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kumimoji="1" lang="ja-JP" altLang="en-US" dirty="0"/>
              <a:t>テキストテキストテキスト</a:t>
            </a:r>
          </a:p>
        </p:txBody>
      </p:sp>
      <p:sp>
        <p:nvSpPr>
          <p:cNvPr id="4" name="正方形/長方形 3">
            <a:extLst>
              <a:ext uri="{FF2B5EF4-FFF2-40B4-BE49-F238E27FC236}">
                <a16:creationId xmlns:a16="http://schemas.microsoft.com/office/drawing/2014/main" id="{21522A04-3FB2-44F3-9F67-5F22AAF2ECA0}"/>
              </a:ext>
            </a:extLst>
          </p:cNvPr>
          <p:cNvSpPr/>
          <p:nvPr userDrawn="1"/>
        </p:nvSpPr>
        <p:spPr>
          <a:xfrm>
            <a:off x="0" y="548687"/>
            <a:ext cx="9144000" cy="532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cxnSp>
        <p:nvCxnSpPr>
          <p:cNvPr id="6" name="直線コネクタ 5">
            <a:extLst>
              <a:ext uri="{FF2B5EF4-FFF2-40B4-BE49-F238E27FC236}">
                <a16:creationId xmlns:a16="http://schemas.microsoft.com/office/drawing/2014/main" id="{2ACF4697-2119-4C70-8446-97426BFBD01E}"/>
              </a:ext>
            </a:extLst>
          </p:cNvPr>
          <p:cNvCxnSpPr>
            <a:cxnSpLocks/>
          </p:cNvCxnSpPr>
          <p:nvPr userDrawn="1"/>
        </p:nvCxnSpPr>
        <p:spPr>
          <a:xfrm>
            <a:off x="-900" y="5517232"/>
            <a:ext cx="9144900" cy="0"/>
          </a:xfrm>
          <a:prstGeom prst="line">
            <a:avLst/>
          </a:prstGeom>
          <a:ln w="63500">
            <a:solidFill>
              <a:srgbClr val="254061"/>
            </a:solidFill>
          </a:ln>
        </p:spPr>
        <p:style>
          <a:lnRef idx="1">
            <a:schemeClr val="accent1"/>
          </a:lnRef>
          <a:fillRef idx="0">
            <a:schemeClr val="accent1"/>
          </a:fillRef>
          <a:effectRef idx="0">
            <a:schemeClr val="accent1"/>
          </a:effectRef>
          <a:fontRef idx="minor">
            <a:schemeClr val="tx1"/>
          </a:fontRef>
        </p:style>
      </p:cxnSp>
      <p:sp>
        <p:nvSpPr>
          <p:cNvPr id="9" name="スライド番号プレースホルダー 7">
            <a:extLst>
              <a:ext uri="{FF2B5EF4-FFF2-40B4-BE49-F238E27FC236}">
                <a16:creationId xmlns:a16="http://schemas.microsoft.com/office/drawing/2014/main" id="{87E76F26-C7E3-4F61-8E91-693CA1E28BF9}"/>
              </a:ext>
            </a:extLst>
          </p:cNvPr>
          <p:cNvSpPr txBox="1">
            <a:spLocks/>
          </p:cNvSpPr>
          <p:nvPr userDrawn="1"/>
        </p:nvSpPr>
        <p:spPr>
          <a:xfrm>
            <a:off x="8738170" y="6664836"/>
            <a:ext cx="395117" cy="206135"/>
          </a:xfrm>
          <a:prstGeom prst="rect">
            <a:avLst/>
          </a:prstGeom>
        </p:spPr>
        <p:txBody>
          <a:bodyPr vert="horz" lIns="68580" tIns="34290" rIns="68580" bIns="34290" rtlCol="0" anchor="ctr"/>
          <a:lstStyle>
            <a:defPPr>
              <a:defRPr lang="ja-JP"/>
            </a:defPPr>
            <a:lvl1pPr marL="0" algn="r"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3D76B94-E8BA-44BB-82EA-B76A34C77D5F}" type="slidenum">
              <a:rPr lang="ja-JP" altLang="en-US" sz="1000" baseline="0" smtClean="0">
                <a:solidFill>
                  <a:schemeClr val="tx1">
                    <a:lumMod val="65000"/>
                    <a:lumOff val="35000"/>
                  </a:schemeClr>
                </a:solidFill>
                <a:latin typeface="Segoe UI" panose="020B0502040204020203" pitchFamily="34" charset="0"/>
                <a:ea typeface="メイリオ" panose="020B0604030504040204" pitchFamily="50" charset="-128"/>
              </a:rPr>
              <a:pPr/>
              <a:t>‹#›</a:t>
            </a:fld>
            <a:endParaRPr lang="ja-JP" altLang="en-US" sz="1000" baseline="0" dirty="0">
              <a:solidFill>
                <a:schemeClr val="tx1">
                  <a:lumMod val="65000"/>
                  <a:lumOff val="35000"/>
                </a:schemeClr>
              </a:solidFill>
              <a:latin typeface="Segoe UI" panose="020B0502040204020203" pitchFamily="34" charset="0"/>
              <a:ea typeface="メイリオ" panose="020B0604030504040204" pitchFamily="50" charset="-128"/>
            </a:endParaRPr>
          </a:p>
        </p:txBody>
      </p:sp>
      <p:sp>
        <p:nvSpPr>
          <p:cNvPr id="10" name="テキスト ボックス 9">
            <a:extLst>
              <a:ext uri="{FF2B5EF4-FFF2-40B4-BE49-F238E27FC236}">
                <a16:creationId xmlns:a16="http://schemas.microsoft.com/office/drawing/2014/main" id="{424DA454-65FE-4F4A-AA11-EE6589F11B4F}"/>
              </a:ext>
            </a:extLst>
          </p:cNvPr>
          <p:cNvSpPr txBox="1"/>
          <p:nvPr userDrawn="1"/>
        </p:nvSpPr>
        <p:spPr>
          <a:xfrm>
            <a:off x="62085" y="6626498"/>
            <a:ext cx="1297225" cy="246221"/>
          </a:xfrm>
          <a:prstGeom prst="rect">
            <a:avLst/>
          </a:prstGeom>
          <a:noFill/>
        </p:spPr>
        <p:txBody>
          <a:bodyPr wrap="square" rtlCol="0">
            <a:spAutoFit/>
          </a:bodyPr>
          <a:lstStyle/>
          <a:p>
            <a:pPr marL="0" marR="0" indent="0" algn="l" defTabSz="685783" rtl="0" eaLnBrk="1" fontAlgn="auto" latinLnBrk="0" hangingPunct="1">
              <a:lnSpc>
                <a:spcPct val="100000"/>
              </a:lnSpc>
              <a:spcBef>
                <a:spcPts val="0"/>
              </a:spcBef>
              <a:spcAft>
                <a:spcPts val="0"/>
              </a:spcAft>
              <a:buClrTx/>
              <a:buSzTx/>
              <a:buFontTx/>
              <a:buNone/>
              <a:tabLst/>
              <a:defRPr/>
            </a:pPr>
            <a:r>
              <a:rPr lang="en-US" altLang="ja-JP" sz="1000" b="0" baseline="0" dirty="0">
                <a:solidFill>
                  <a:schemeClr val="tx1">
                    <a:lumMod val="65000"/>
                    <a:lumOff val="35000"/>
                  </a:schemeClr>
                </a:solidFill>
                <a:latin typeface="Segoe UI" panose="020B0502040204020203" pitchFamily="34" charset="0"/>
                <a:ea typeface="メイリオ" panose="020B0604030504040204" pitchFamily="50" charset="-128"/>
                <a:cs typeface="Segoe UI" panose="020B0502040204020203" pitchFamily="34" charset="0"/>
              </a:rPr>
              <a:t>© 2023JANUS</a:t>
            </a:r>
            <a:endParaRPr lang="ja-JP" altLang="en-US" sz="1000" b="0" baseline="0" dirty="0">
              <a:solidFill>
                <a:schemeClr val="tx1">
                  <a:lumMod val="65000"/>
                  <a:lumOff val="35000"/>
                </a:schemeClr>
              </a:solidFill>
              <a:latin typeface="Segoe UI" panose="020B0502040204020203" pitchFamily="34" charset="0"/>
              <a:ea typeface="メイリオ" panose="020B0604030504040204" pitchFamily="50" charset="-128"/>
              <a:cs typeface="Segoe UI" panose="020B0502040204020203" pitchFamily="34" charset="0"/>
            </a:endParaRPr>
          </a:p>
        </p:txBody>
      </p:sp>
      <p:cxnSp>
        <p:nvCxnSpPr>
          <p:cNvPr id="12" name="直線コネクタ 11">
            <a:extLst>
              <a:ext uri="{FF2B5EF4-FFF2-40B4-BE49-F238E27FC236}">
                <a16:creationId xmlns:a16="http://schemas.microsoft.com/office/drawing/2014/main" id="{FE96CA3B-C4A7-470F-BF63-9644F99C26E6}"/>
              </a:ext>
            </a:extLst>
          </p:cNvPr>
          <p:cNvCxnSpPr>
            <a:cxnSpLocks/>
          </p:cNvCxnSpPr>
          <p:nvPr userDrawn="1"/>
        </p:nvCxnSpPr>
        <p:spPr>
          <a:xfrm>
            <a:off x="-900" y="6600817"/>
            <a:ext cx="914490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5080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251520" y="166799"/>
            <a:ext cx="8424936" cy="555376"/>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67547" y="980730"/>
            <a:ext cx="8156911" cy="5440885"/>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cxnSp>
        <p:nvCxnSpPr>
          <p:cNvPr id="25" name="直線コネクタ 24"/>
          <p:cNvCxnSpPr>
            <a:cxnSpLocks/>
          </p:cNvCxnSpPr>
          <p:nvPr userDrawn="1"/>
        </p:nvCxnSpPr>
        <p:spPr>
          <a:xfrm>
            <a:off x="-450" y="709612"/>
            <a:ext cx="9144900" cy="0"/>
          </a:xfrm>
          <a:prstGeom prst="line">
            <a:avLst/>
          </a:prstGeom>
          <a:ln w="63500">
            <a:gradFill flip="none" rotWithShape="1">
              <a:gsLst>
                <a:gs pos="70000">
                  <a:srgbClr val="254061"/>
                </a:gs>
                <a:gs pos="0">
                  <a:srgbClr val="254061"/>
                </a:gs>
                <a:gs pos="76000">
                  <a:schemeClr val="accent1">
                    <a:tint val="66000"/>
                    <a:satMod val="160000"/>
                  </a:schemeClr>
                </a:gs>
                <a:gs pos="100000">
                  <a:schemeClr val="accent1">
                    <a:tint val="23500"/>
                    <a:satMod val="1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 name="正方形/長方形 3">
            <a:extLst>
              <a:ext uri="{FF2B5EF4-FFF2-40B4-BE49-F238E27FC236}">
                <a16:creationId xmlns:a16="http://schemas.microsoft.com/office/drawing/2014/main" id="{CFE4E873-8AA9-47D7-A2FC-6517981F5B9B}"/>
              </a:ext>
            </a:extLst>
          </p:cNvPr>
          <p:cNvSpPr/>
          <p:nvPr userDrawn="1"/>
        </p:nvSpPr>
        <p:spPr>
          <a:xfrm flipV="1">
            <a:off x="-450" y="6642000"/>
            <a:ext cx="9144900" cy="216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baseline="0" dirty="0">
              <a:latin typeface="Segoe UI" panose="020B0502040204020203" pitchFamily="34" charset="0"/>
              <a:ea typeface="メイリオ" panose="020B0604030504040204" pitchFamily="50" charset="-128"/>
            </a:endParaRPr>
          </a:p>
        </p:txBody>
      </p:sp>
      <p:sp>
        <p:nvSpPr>
          <p:cNvPr id="12" name="スライド番号プレースホルダー 7">
            <a:extLst>
              <a:ext uri="{FF2B5EF4-FFF2-40B4-BE49-F238E27FC236}">
                <a16:creationId xmlns:a16="http://schemas.microsoft.com/office/drawing/2014/main" id="{F3A18C27-D9AB-45B4-8A52-B6BCED919FA6}"/>
              </a:ext>
            </a:extLst>
          </p:cNvPr>
          <p:cNvSpPr txBox="1">
            <a:spLocks/>
          </p:cNvSpPr>
          <p:nvPr userDrawn="1"/>
        </p:nvSpPr>
        <p:spPr>
          <a:xfrm>
            <a:off x="8738170" y="6664836"/>
            <a:ext cx="395117" cy="206135"/>
          </a:xfrm>
          <a:prstGeom prst="rect">
            <a:avLst/>
          </a:prstGeom>
        </p:spPr>
        <p:txBody>
          <a:bodyPr vert="horz" lIns="68580" tIns="34290" rIns="68580" bIns="34290" rtlCol="0" anchor="ctr"/>
          <a:lstStyle>
            <a:defPPr>
              <a:defRPr lang="ja-JP"/>
            </a:defPPr>
            <a:lvl1pPr marL="0" algn="r"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3D76B94-E8BA-44BB-82EA-B76A34C77D5F}" type="slidenum">
              <a:rPr lang="ja-JP" altLang="en-US" sz="1000" baseline="0" smtClean="0">
                <a:solidFill>
                  <a:schemeClr val="tx1">
                    <a:lumMod val="75000"/>
                    <a:lumOff val="25000"/>
                  </a:schemeClr>
                </a:solidFill>
                <a:latin typeface="Segoe UI" panose="020B0502040204020203" pitchFamily="34" charset="0"/>
                <a:ea typeface="メイリオ" panose="020B0604030504040204" pitchFamily="50" charset="-128"/>
              </a:rPr>
              <a:pPr/>
              <a:t>‹#›</a:t>
            </a:fld>
            <a:endParaRPr lang="ja-JP" altLang="en-US" sz="1000" baseline="0" dirty="0">
              <a:solidFill>
                <a:schemeClr val="tx1">
                  <a:lumMod val="75000"/>
                  <a:lumOff val="25000"/>
                </a:schemeClr>
              </a:solidFill>
              <a:latin typeface="Segoe UI" panose="020B0502040204020203" pitchFamily="34" charset="0"/>
              <a:ea typeface="メイリオ" panose="020B0604030504040204" pitchFamily="50" charset="-128"/>
            </a:endParaRPr>
          </a:p>
        </p:txBody>
      </p:sp>
    </p:spTree>
    <p:extLst>
      <p:ext uri="{BB962C8B-B14F-4D97-AF65-F5344CB8AC3E}">
        <p14:creationId xmlns:p14="http://schemas.microsoft.com/office/powerpoint/2010/main" val="2150168035"/>
      </p:ext>
    </p:extLst>
  </p:cSld>
  <p:clrMap bg1="lt1" tx1="dk1" bg2="lt2" tx2="dk2" accent1="accent1" accent2="accent2" accent3="accent3" accent4="accent4" accent5="accent5" accent6="accent6" hlink="hlink" folHlink="folHlink"/>
  <p:sldLayoutIdLst>
    <p:sldLayoutId id="2147483711" r:id="rId1"/>
    <p:sldLayoutId id="2147483692" r:id="rId2"/>
    <p:sldLayoutId id="2147483697" r:id="rId3"/>
    <p:sldLayoutId id="2147483693" r:id="rId4"/>
    <p:sldLayoutId id="2147483694" r:id="rId5"/>
    <p:sldLayoutId id="2147483695" r:id="rId6"/>
    <p:sldLayoutId id="2147483702" r:id="rId7"/>
    <p:sldLayoutId id="2147483696" r:id="rId8"/>
    <p:sldLayoutId id="2147483709" r:id="rId9"/>
    <p:sldLayoutId id="2147483703" r:id="rId10"/>
    <p:sldLayoutId id="2147483705" r:id="rId11"/>
    <p:sldLayoutId id="2147483706" r:id="rId12"/>
    <p:sldLayoutId id="2147483698" r:id="rId13"/>
    <p:sldLayoutId id="2147483710" r:id="rId14"/>
    <p:sldLayoutId id="2147483699" r:id="rId15"/>
    <p:sldLayoutId id="2147483700" r:id="rId16"/>
    <p:sldLayoutId id="2147483704" r:id="rId17"/>
  </p:sldLayoutIdLst>
  <p:txStyles>
    <p:titleStyle>
      <a:lvl1pPr algn="l" defTabSz="685783" rtl="0" eaLnBrk="1" latinLnBrk="0" hangingPunct="1">
        <a:spcBef>
          <a:spcPct val="0"/>
        </a:spcBef>
        <a:buNone/>
        <a:defRPr kumimoji="1" sz="2000" b="1" kern="1200" baseline="0">
          <a:solidFill>
            <a:srgbClr val="404040"/>
          </a:solidFill>
          <a:latin typeface="Segoe UI" panose="020B0502040204020203" pitchFamily="34" charset="0"/>
          <a:ea typeface="メイリオ" panose="020B0604030504040204" pitchFamily="50" charset="-128"/>
          <a:cs typeface="+mj-cs"/>
        </a:defRPr>
      </a:lvl1pPr>
    </p:titleStyle>
    <p:bodyStyle>
      <a:lvl1pPr marL="257168" indent="-257168" algn="l" defTabSz="685783" rtl="0" eaLnBrk="1" latinLnBrk="0" hangingPunct="1">
        <a:lnSpc>
          <a:spcPct val="125000"/>
        </a:lnSpc>
        <a:spcBef>
          <a:spcPct val="20000"/>
        </a:spcBef>
        <a:buFont typeface="Arial" panose="020B0604020202020204" pitchFamily="34" charset="0"/>
        <a:buChar char="•"/>
        <a:defRPr kumimoji="1" sz="180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p:bodyStyle>
    <p:otherStyle>
      <a:defPPr>
        <a:defRPr lang="ja-JP"/>
      </a:defPPr>
      <a:lvl1pPr marL="0" algn="l" defTabSz="685783" rtl="0" eaLnBrk="1" latinLnBrk="0" hangingPunct="1">
        <a:defRPr kumimoji="1" sz="1350" kern="1200">
          <a:solidFill>
            <a:schemeClr val="tx1"/>
          </a:solidFill>
          <a:latin typeface="+mn-lt"/>
          <a:ea typeface="+mn-ea"/>
          <a:cs typeface="+mn-cs"/>
        </a:defRPr>
      </a:lvl1pPr>
      <a:lvl2pPr marL="342892" algn="l" defTabSz="685783" rtl="0" eaLnBrk="1" latinLnBrk="0" hangingPunct="1">
        <a:defRPr kumimoji="1" sz="1350" kern="1200">
          <a:solidFill>
            <a:schemeClr val="tx1"/>
          </a:solidFill>
          <a:latin typeface="+mn-lt"/>
          <a:ea typeface="+mn-ea"/>
          <a:cs typeface="+mn-cs"/>
        </a:defRPr>
      </a:lvl2pPr>
      <a:lvl3pPr marL="685783" algn="l" defTabSz="685783" rtl="0" eaLnBrk="1" latinLnBrk="0" hangingPunct="1">
        <a:defRPr kumimoji="1" sz="1350" kern="1200">
          <a:solidFill>
            <a:schemeClr val="tx1"/>
          </a:solidFill>
          <a:latin typeface="+mn-lt"/>
          <a:ea typeface="+mn-ea"/>
          <a:cs typeface="+mn-cs"/>
        </a:defRPr>
      </a:lvl3pPr>
      <a:lvl4pPr marL="1028675" algn="l" defTabSz="685783" rtl="0" eaLnBrk="1" latinLnBrk="0" hangingPunct="1">
        <a:defRPr kumimoji="1" sz="1350" kern="1200">
          <a:solidFill>
            <a:schemeClr val="tx1"/>
          </a:solidFill>
          <a:latin typeface="+mn-lt"/>
          <a:ea typeface="+mn-ea"/>
          <a:cs typeface="+mn-cs"/>
        </a:defRPr>
      </a:lvl4pPr>
      <a:lvl5pPr marL="1371566" algn="l" defTabSz="685783" rtl="0" eaLnBrk="1" latinLnBrk="0" hangingPunct="1">
        <a:defRPr kumimoji="1" sz="1350" kern="1200">
          <a:solidFill>
            <a:schemeClr val="tx1"/>
          </a:solidFill>
          <a:latin typeface="+mn-lt"/>
          <a:ea typeface="+mn-ea"/>
          <a:cs typeface="+mn-cs"/>
        </a:defRPr>
      </a:lvl5pPr>
      <a:lvl6pPr marL="1714457" algn="l" defTabSz="685783" rtl="0" eaLnBrk="1" latinLnBrk="0" hangingPunct="1">
        <a:defRPr kumimoji="1" sz="1350" kern="1200">
          <a:solidFill>
            <a:schemeClr val="tx1"/>
          </a:solidFill>
          <a:latin typeface="+mn-lt"/>
          <a:ea typeface="+mn-ea"/>
          <a:cs typeface="+mn-cs"/>
        </a:defRPr>
      </a:lvl6pPr>
      <a:lvl7pPr marL="2057348" algn="l" defTabSz="685783" rtl="0" eaLnBrk="1" latinLnBrk="0" hangingPunct="1">
        <a:defRPr kumimoji="1" sz="1350" kern="1200">
          <a:solidFill>
            <a:schemeClr val="tx1"/>
          </a:solidFill>
          <a:latin typeface="+mn-lt"/>
          <a:ea typeface="+mn-ea"/>
          <a:cs typeface="+mn-cs"/>
        </a:defRPr>
      </a:lvl7pPr>
      <a:lvl8pPr marL="2400240" algn="l" defTabSz="685783" rtl="0" eaLnBrk="1" latinLnBrk="0" hangingPunct="1">
        <a:defRPr kumimoji="1" sz="1350" kern="1200">
          <a:solidFill>
            <a:schemeClr val="tx1"/>
          </a:solidFill>
          <a:latin typeface="+mn-lt"/>
          <a:ea typeface="+mn-ea"/>
          <a:cs typeface="+mn-cs"/>
        </a:defRPr>
      </a:lvl8pPr>
      <a:lvl9pPr marL="2743132" algn="l" defTabSz="685783"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251520" y="166799"/>
            <a:ext cx="8424936" cy="555376"/>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67547" y="980730"/>
            <a:ext cx="8156911" cy="5440885"/>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cxnSp>
        <p:nvCxnSpPr>
          <p:cNvPr id="25" name="直線コネクタ 24"/>
          <p:cNvCxnSpPr>
            <a:cxnSpLocks/>
          </p:cNvCxnSpPr>
          <p:nvPr userDrawn="1"/>
        </p:nvCxnSpPr>
        <p:spPr>
          <a:xfrm>
            <a:off x="-450" y="709612"/>
            <a:ext cx="9144900" cy="0"/>
          </a:xfrm>
          <a:prstGeom prst="line">
            <a:avLst/>
          </a:prstGeom>
          <a:ln w="63500">
            <a:gradFill flip="none" rotWithShape="1">
              <a:gsLst>
                <a:gs pos="70000">
                  <a:srgbClr val="254061"/>
                </a:gs>
                <a:gs pos="0">
                  <a:srgbClr val="254061"/>
                </a:gs>
                <a:gs pos="76000">
                  <a:schemeClr val="accent1">
                    <a:tint val="66000"/>
                    <a:satMod val="160000"/>
                  </a:schemeClr>
                </a:gs>
                <a:gs pos="100000">
                  <a:schemeClr val="accent1">
                    <a:tint val="23500"/>
                    <a:satMod val="1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 name="正方形/長方形 3">
            <a:extLst>
              <a:ext uri="{FF2B5EF4-FFF2-40B4-BE49-F238E27FC236}">
                <a16:creationId xmlns:a16="http://schemas.microsoft.com/office/drawing/2014/main" id="{CFE4E873-8AA9-47D7-A2FC-6517981F5B9B}"/>
              </a:ext>
            </a:extLst>
          </p:cNvPr>
          <p:cNvSpPr/>
          <p:nvPr userDrawn="1"/>
        </p:nvSpPr>
        <p:spPr>
          <a:xfrm flipV="1">
            <a:off x="-450" y="6642000"/>
            <a:ext cx="9144900" cy="216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baseline="0" dirty="0">
              <a:latin typeface="Segoe UI" panose="020B0502040204020203" pitchFamily="34" charset="0"/>
              <a:ea typeface="メイリオ" panose="020B0604030504040204" pitchFamily="50" charset="-128"/>
            </a:endParaRPr>
          </a:p>
        </p:txBody>
      </p:sp>
      <p:sp>
        <p:nvSpPr>
          <p:cNvPr id="12" name="スライド番号プレースホルダー 7">
            <a:extLst>
              <a:ext uri="{FF2B5EF4-FFF2-40B4-BE49-F238E27FC236}">
                <a16:creationId xmlns:a16="http://schemas.microsoft.com/office/drawing/2014/main" id="{F3A18C27-D9AB-45B4-8A52-B6BCED919FA6}"/>
              </a:ext>
            </a:extLst>
          </p:cNvPr>
          <p:cNvSpPr txBox="1">
            <a:spLocks/>
          </p:cNvSpPr>
          <p:nvPr userDrawn="1"/>
        </p:nvSpPr>
        <p:spPr>
          <a:xfrm>
            <a:off x="8738170" y="6664836"/>
            <a:ext cx="395117" cy="206135"/>
          </a:xfrm>
          <a:prstGeom prst="rect">
            <a:avLst/>
          </a:prstGeom>
        </p:spPr>
        <p:txBody>
          <a:bodyPr vert="horz" lIns="68580" tIns="34290" rIns="68580" bIns="34290" rtlCol="0" anchor="ctr"/>
          <a:lstStyle>
            <a:defPPr>
              <a:defRPr lang="ja-JP"/>
            </a:defPPr>
            <a:lvl1pPr marL="0" algn="r"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3D76B94-E8BA-44BB-82EA-B76A34C77D5F}" type="slidenum">
              <a:rPr lang="ja-JP" altLang="en-US" sz="1000" baseline="0" smtClean="0">
                <a:solidFill>
                  <a:schemeClr val="tx1">
                    <a:lumMod val="75000"/>
                    <a:lumOff val="25000"/>
                  </a:schemeClr>
                </a:solidFill>
                <a:latin typeface="Segoe UI" panose="020B0502040204020203" pitchFamily="34" charset="0"/>
                <a:ea typeface="メイリオ" panose="020B0604030504040204" pitchFamily="50" charset="-128"/>
              </a:rPr>
              <a:pPr/>
              <a:t>‹#›</a:t>
            </a:fld>
            <a:endParaRPr lang="ja-JP" altLang="en-US" sz="1000" baseline="0" dirty="0">
              <a:solidFill>
                <a:schemeClr val="tx1">
                  <a:lumMod val="75000"/>
                  <a:lumOff val="25000"/>
                </a:schemeClr>
              </a:solidFill>
              <a:latin typeface="Segoe UI" panose="020B0502040204020203" pitchFamily="34" charset="0"/>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3932BA62-7420-474B-AAAB-8CB9342A5A15}"/>
              </a:ext>
            </a:extLst>
          </p:cNvPr>
          <p:cNvSpPr txBox="1"/>
          <p:nvPr userDrawn="1"/>
        </p:nvSpPr>
        <p:spPr>
          <a:xfrm>
            <a:off x="62085" y="6626498"/>
            <a:ext cx="1845619" cy="246221"/>
          </a:xfrm>
          <a:prstGeom prst="rect">
            <a:avLst/>
          </a:prstGeom>
          <a:noFill/>
        </p:spPr>
        <p:txBody>
          <a:bodyPr wrap="square" rtlCol="0">
            <a:spAutoFit/>
          </a:bodyPr>
          <a:lstStyle/>
          <a:p>
            <a:pPr marL="0" marR="0" indent="0" algn="l" defTabSz="685783" rtl="0" eaLnBrk="1" fontAlgn="auto" latinLnBrk="0" hangingPunct="1">
              <a:lnSpc>
                <a:spcPct val="100000"/>
              </a:lnSpc>
              <a:spcBef>
                <a:spcPts val="0"/>
              </a:spcBef>
              <a:spcAft>
                <a:spcPts val="0"/>
              </a:spcAft>
              <a:buClrTx/>
              <a:buSzTx/>
              <a:buFontTx/>
              <a:buNone/>
              <a:tabLst/>
              <a:defRPr/>
            </a:pPr>
            <a:r>
              <a:rPr lang="en-US" altLang="ja-JP" sz="1000" b="0" baseline="0" dirty="0">
                <a:solidFill>
                  <a:schemeClr val="tx1">
                    <a:lumMod val="75000"/>
                    <a:lumOff val="25000"/>
                  </a:schemeClr>
                </a:solidFill>
                <a:latin typeface="Segoe UI" panose="020B0502040204020203" pitchFamily="34" charset="0"/>
                <a:ea typeface="メイリオ" panose="020B0604030504040204" pitchFamily="50" charset="-128"/>
                <a:cs typeface="Segoe UI" panose="020B0502040204020203" pitchFamily="34" charset="0"/>
              </a:rPr>
              <a:t>© 2025Okinawa prefecture</a:t>
            </a:r>
            <a:endParaRPr lang="ja-JP" altLang="en-US" sz="1000" b="0" baseline="0" dirty="0">
              <a:solidFill>
                <a:schemeClr val="tx1">
                  <a:lumMod val="75000"/>
                  <a:lumOff val="25000"/>
                </a:schemeClr>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2150168035"/>
      </p:ext>
    </p:extLst>
  </p:cSld>
  <p:clrMap bg1="lt1" tx1="dk1" bg2="lt2" tx2="dk2" accent1="accent1" accent2="accent2" accent3="accent3" accent4="accent4" accent5="accent5" accent6="accent6" hlink="hlink" folHlink="folHlink"/>
  <p:sldLayoutIdLst>
    <p:sldLayoutId id="2147483713" r:id="rId1"/>
  </p:sldLayoutIdLst>
  <p:txStyles>
    <p:titleStyle>
      <a:lvl1pPr algn="l" defTabSz="685783" rtl="0" eaLnBrk="1" latinLnBrk="0" hangingPunct="1">
        <a:spcBef>
          <a:spcPct val="0"/>
        </a:spcBef>
        <a:buNone/>
        <a:defRPr kumimoji="1" sz="2000" b="1" kern="1200" baseline="0">
          <a:solidFill>
            <a:srgbClr val="404040"/>
          </a:solidFill>
          <a:latin typeface="Segoe UI" panose="020B0502040204020203" pitchFamily="34" charset="0"/>
          <a:ea typeface="メイリオ" panose="020B0604030504040204" pitchFamily="50" charset="-128"/>
          <a:cs typeface="+mj-cs"/>
        </a:defRPr>
      </a:lvl1pPr>
    </p:titleStyle>
    <p:bodyStyle>
      <a:lvl1pPr marL="257168" indent="-257168" algn="l" defTabSz="685783" rtl="0" eaLnBrk="1" latinLnBrk="0" hangingPunct="1">
        <a:lnSpc>
          <a:spcPct val="125000"/>
        </a:lnSpc>
        <a:spcBef>
          <a:spcPct val="20000"/>
        </a:spcBef>
        <a:buFont typeface="Arial" panose="020B0604020202020204" pitchFamily="34" charset="0"/>
        <a:buChar char="•"/>
        <a:defRPr kumimoji="1" sz="180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p:bodyStyle>
    <p:otherStyle>
      <a:defPPr>
        <a:defRPr lang="ja-JP"/>
      </a:defPPr>
      <a:lvl1pPr marL="0" algn="l" defTabSz="685783" rtl="0" eaLnBrk="1" latinLnBrk="0" hangingPunct="1">
        <a:defRPr kumimoji="1" sz="1350" kern="1200">
          <a:solidFill>
            <a:schemeClr val="tx1"/>
          </a:solidFill>
          <a:latin typeface="+mn-lt"/>
          <a:ea typeface="+mn-ea"/>
          <a:cs typeface="+mn-cs"/>
        </a:defRPr>
      </a:lvl1pPr>
      <a:lvl2pPr marL="342892" algn="l" defTabSz="685783" rtl="0" eaLnBrk="1" latinLnBrk="0" hangingPunct="1">
        <a:defRPr kumimoji="1" sz="1350" kern="1200">
          <a:solidFill>
            <a:schemeClr val="tx1"/>
          </a:solidFill>
          <a:latin typeface="+mn-lt"/>
          <a:ea typeface="+mn-ea"/>
          <a:cs typeface="+mn-cs"/>
        </a:defRPr>
      </a:lvl2pPr>
      <a:lvl3pPr marL="685783" algn="l" defTabSz="685783" rtl="0" eaLnBrk="1" latinLnBrk="0" hangingPunct="1">
        <a:defRPr kumimoji="1" sz="1350" kern="1200">
          <a:solidFill>
            <a:schemeClr val="tx1"/>
          </a:solidFill>
          <a:latin typeface="+mn-lt"/>
          <a:ea typeface="+mn-ea"/>
          <a:cs typeface="+mn-cs"/>
        </a:defRPr>
      </a:lvl3pPr>
      <a:lvl4pPr marL="1028675" algn="l" defTabSz="685783" rtl="0" eaLnBrk="1" latinLnBrk="0" hangingPunct="1">
        <a:defRPr kumimoji="1" sz="1350" kern="1200">
          <a:solidFill>
            <a:schemeClr val="tx1"/>
          </a:solidFill>
          <a:latin typeface="+mn-lt"/>
          <a:ea typeface="+mn-ea"/>
          <a:cs typeface="+mn-cs"/>
        </a:defRPr>
      </a:lvl4pPr>
      <a:lvl5pPr marL="1371566" algn="l" defTabSz="685783" rtl="0" eaLnBrk="1" latinLnBrk="0" hangingPunct="1">
        <a:defRPr kumimoji="1" sz="1350" kern="1200">
          <a:solidFill>
            <a:schemeClr val="tx1"/>
          </a:solidFill>
          <a:latin typeface="+mn-lt"/>
          <a:ea typeface="+mn-ea"/>
          <a:cs typeface="+mn-cs"/>
        </a:defRPr>
      </a:lvl5pPr>
      <a:lvl6pPr marL="1714457" algn="l" defTabSz="685783" rtl="0" eaLnBrk="1" latinLnBrk="0" hangingPunct="1">
        <a:defRPr kumimoji="1" sz="1350" kern="1200">
          <a:solidFill>
            <a:schemeClr val="tx1"/>
          </a:solidFill>
          <a:latin typeface="+mn-lt"/>
          <a:ea typeface="+mn-ea"/>
          <a:cs typeface="+mn-cs"/>
        </a:defRPr>
      </a:lvl6pPr>
      <a:lvl7pPr marL="2057348" algn="l" defTabSz="685783" rtl="0" eaLnBrk="1" latinLnBrk="0" hangingPunct="1">
        <a:defRPr kumimoji="1" sz="1350" kern="1200">
          <a:solidFill>
            <a:schemeClr val="tx1"/>
          </a:solidFill>
          <a:latin typeface="+mn-lt"/>
          <a:ea typeface="+mn-ea"/>
          <a:cs typeface="+mn-cs"/>
        </a:defRPr>
      </a:lvl7pPr>
      <a:lvl8pPr marL="2400240" algn="l" defTabSz="685783" rtl="0" eaLnBrk="1" latinLnBrk="0" hangingPunct="1">
        <a:defRPr kumimoji="1" sz="1350" kern="1200">
          <a:solidFill>
            <a:schemeClr val="tx1"/>
          </a:solidFill>
          <a:latin typeface="+mn-lt"/>
          <a:ea typeface="+mn-ea"/>
          <a:cs typeface="+mn-cs"/>
        </a:defRPr>
      </a:lvl8pPr>
      <a:lvl9pPr marL="2743132" algn="l" defTabSz="685783"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0F08C-4835-8A8E-39C2-C51A7DBBCA63}"/>
            </a:ext>
          </a:extLst>
        </p:cNvPr>
        <p:cNvGrpSpPr/>
        <p:nvPr/>
      </p:nvGrpSpPr>
      <p:grpSpPr>
        <a:xfrm>
          <a:off x="0" y="0"/>
          <a:ext cx="0" cy="0"/>
          <a:chOff x="0" y="0"/>
          <a:chExt cx="0" cy="0"/>
        </a:xfrm>
      </p:grpSpPr>
      <p:pic>
        <p:nvPicPr>
          <p:cNvPr id="4" name="図 3" descr="テキスト, マップ, ホワイトボード&#10;&#10;AI によって生成されたコンテンツは間違っている可能性があります。">
            <a:extLst>
              <a:ext uri="{FF2B5EF4-FFF2-40B4-BE49-F238E27FC236}">
                <a16:creationId xmlns:a16="http://schemas.microsoft.com/office/drawing/2014/main" id="{D307C70F-1BF5-9E71-530B-B8C19441F5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9009" y="1268760"/>
            <a:ext cx="5326288" cy="5040000"/>
          </a:xfrm>
          <a:prstGeom prst="rect">
            <a:avLst/>
          </a:prstGeom>
        </p:spPr>
      </p:pic>
      <p:pic>
        <p:nvPicPr>
          <p:cNvPr id="18" name="図 17">
            <a:extLst>
              <a:ext uri="{FF2B5EF4-FFF2-40B4-BE49-F238E27FC236}">
                <a16:creationId xmlns:a16="http://schemas.microsoft.com/office/drawing/2014/main" id="{B41359D6-6054-D5FE-D7F2-B21955042F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77097" y="4689636"/>
            <a:ext cx="1664063" cy="1916832"/>
          </a:xfrm>
          <a:prstGeom prst="rect">
            <a:avLst/>
          </a:prstGeom>
        </p:spPr>
      </p:pic>
      <p:pic>
        <p:nvPicPr>
          <p:cNvPr id="20" name="図 19" descr="時計 が含まれている画像&#10;&#10;AI によって生成されたコンテンツは間違っている可能性があります。">
            <a:extLst>
              <a:ext uri="{FF2B5EF4-FFF2-40B4-BE49-F238E27FC236}">
                <a16:creationId xmlns:a16="http://schemas.microsoft.com/office/drawing/2014/main" id="{7BDBA04D-57F4-4EA0-7BA1-C1B9EE9279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578" y="3573016"/>
            <a:ext cx="1795093" cy="1916832"/>
          </a:xfrm>
          <a:prstGeom prst="rect">
            <a:avLst/>
          </a:prstGeom>
        </p:spPr>
      </p:pic>
      <p:sp>
        <p:nvSpPr>
          <p:cNvPr id="3" name="タイトル 2">
            <a:extLst>
              <a:ext uri="{FF2B5EF4-FFF2-40B4-BE49-F238E27FC236}">
                <a16:creationId xmlns:a16="http://schemas.microsoft.com/office/drawing/2014/main" id="{660EBDCD-CAEF-15B0-D2C3-7E22DDE7A75A}"/>
              </a:ext>
            </a:extLst>
          </p:cNvPr>
          <p:cNvSpPr>
            <a:spLocks noGrp="1"/>
          </p:cNvSpPr>
          <p:nvPr>
            <p:ph type="title"/>
          </p:nvPr>
        </p:nvSpPr>
        <p:spPr>
          <a:xfrm>
            <a:off x="35496" y="108743"/>
            <a:ext cx="7848872" cy="555376"/>
          </a:xfrm>
        </p:spPr>
        <p:txBody>
          <a:bodyPr>
            <a:normAutofit fontScale="90000"/>
          </a:bodyPr>
          <a:lstStyle/>
          <a:p>
            <a:r>
              <a:rPr kumimoji="1" lang="en-US" altLang="ja-JP" dirty="0"/>
              <a:t>4</a:t>
            </a:r>
            <a:r>
              <a:rPr kumimoji="1" lang="ja-JP" altLang="en-US" dirty="0"/>
              <a:t>．海岸漂着物の発生抑制対策・普及啓発　</a:t>
            </a:r>
            <a:r>
              <a:rPr kumimoji="1" lang="en-US" altLang="ja-JP" dirty="0"/>
              <a:t>(1)</a:t>
            </a:r>
            <a:r>
              <a:rPr kumimoji="1" lang="ja-JP" altLang="en-US" dirty="0"/>
              <a:t>暮らしの中でできる取組１</a:t>
            </a:r>
            <a:endParaRPr kumimoji="1" lang="ja-JP" altLang="en-US" dirty="0">
              <a:solidFill>
                <a:srgbClr val="FF0000"/>
              </a:solidFill>
            </a:endParaRPr>
          </a:p>
        </p:txBody>
      </p:sp>
      <p:sp>
        <p:nvSpPr>
          <p:cNvPr id="11" name="正方形/長方形 10">
            <a:extLst>
              <a:ext uri="{FF2B5EF4-FFF2-40B4-BE49-F238E27FC236}">
                <a16:creationId xmlns:a16="http://schemas.microsoft.com/office/drawing/2014/main" id="{A4BEF32A-26C3-86F8-42F5-98A23B650390}"/>
              </a:ext>
            </a:extLst>
          </p:cNvPr>
          <p:cNvSpPr/>
          <p:nvPr/>
        </p:nvSpPr>
        <p:spPr>
          <a:xfrm>
            <a:off x="3347864" y="1152858"/>
            <a:ext cx="5548579" cy="5228470"/>
          </a:xfrm>
          <a:prstGeom prst="rect">
            <a:avLst/>
          </a:prstGeom>
          <a:noFill/>
          <a:ln w="1270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F2A713D2-2AA6-25F7-F3CA-BB728AB61BE4}"/>
              </a:ext>
            </a:extLst>
          </p:cNvPr>
          <p:cNvSpPr txBox="1"/>
          <p:nvPr/>
        </p:nvSpPr>
        <p:spPr>
          <a:xfrm>
            <a:off x="3347864" y="6042774"/>
            <a:ext cx="1879041" cy="338554"/>
          </a:xfrm>
          <a:prstGeom prst="rect">
            <a:avLst/>
          </a:prstGeom>
          <a:noFill/>
        </p:spPr>
        <p:txBody>
          <a:bodyPr wrap="none" rtlCol="0">
            <a:spAutoFit/>
          </a:bodyPr>
          <a:lstStyle/>
          <a:p>
            <a:pPr algn="l"/>
            <a:r>
              <a:rPr kumimoji="1" lang="ja-JP" altLang="en-US" sz="800">
                <a:solidFill>
                  <a:schemeClr val="tx1">
                    <a:lumMod val="75000"/>
                    <a:lumOff val="25000"/>
                  </a:schemeClr>
                </a:solidFill>
                <a:latin typeface="BIZ UDPGothic" panose="020B0400000000000000" pitchFamily="34" charset="-128"/>
                <a:ea typeface="BIZ UDPGothic" panose="020B0400000000000000" pitchFamily="34" charset="-128"/>
              </a:rPr>
              <a:t>黒潮クリーンアップ</a:t>
            </a:r>
            <a:r>
              <a:rPr kumimoji="1" lang="en-US" altLang="ja-JP" sz="800" dirty="0">
                <a:solidFill>
                  <a:schemeClr val="tx1">
                    <a:lumMod val="75000"/>
                    <a:lumOff val="25000"/>
                  </a:schemeClr>
                </a:solidFill>
                <a:latin typeface="BIZ UDPGothic" panose="020B0400000000000000" pitchFamily="34" charset="-128"/>
                <a:ea typeface="BIZ UDPGothic" panose="020B0400000000000000" pitchFamily="34" charset="-128"/>
              </a:rPr>
              <a:t>HP</a:t>
            </a:r>
            <a:br>
              <a:rPr kumimoji="1" lang="en-US" altLang="ja-JP" sz="800" dirty="0">
                <a:solidFill>
                  <a:schemeClr val="tx1">
                    <a:lumMod val="75000"/>
                    <a:lumOff val="25000"/>
                  </a:schemeClr>
                </a:solidFill>
                <a:latin typeface="BIZ UDPGothic" panose="020B0400000000000000" pitchFamily="34" charset="-128"/>
                <a:ea typeface="BIZ UDPGothic" panose="020B0400000000000000" pitchFamily="34" charset="-128"/>
              </a:rPr>
            </a:br>
            <a:r>
              <a:rPr kumimoji="1" lang="ja-JP" altLang="en-US" sz="800">
                <a:solidFill>
                  <a:schemeClr val="tx1">
                    <a:lumMod val="75000"/>
                    <a:lumOff val="25000"/>
                  </a:schemeClr>
                </a:solidFill>
                <a:latin typeface="BIZ UDPGothic" panose="020B0400000000000000" pitchFamily="34" charset="-128"/>
                <a:ea typeface="BIZ UDPGothic" panose="020B0400000000000000" pitchFamily="34" charset="-128"/>
              </a:rPr>
              <a:t>海ごみポスター</a:t>
            </a:r>
            <a:r>
              <a:rPr kumimoji="1" lang="en-US" altLang="ja-JP" sz="800" dirty="0">
                <a:solidFill>
                  <a:schemeClr val="tx1">
                    <a:lumMod val="75000"/>
                    <a:lumOff val="25000"/>
                  </a:schemeClr>
                </a:solidFill>
                <a:latin typeface="BIZ UDPGothic" panose="020B0400000000000000" pitchFamily="34" charset="-128"/>
                <a:ea typeface="BIZ UDPGothic" panose="020B0400000000000000" pitchFamily="34" charset="-128"/>
              </a:rPr>
              <a:t>2021 No.</a:t>
            </a:r>
            <a:r>
              <a:rPr kumimoji="1" lang="ja-JP" altLang="en-US" sz="800">
                <a:solidFill>
                  <a:schemeClr val="tx1">
                    <a:lumMod val="75000"/>
                    <a:lumOff val="25000"/>
                  </a:schemeClr>
                </a:solidFill>
                <a:latin typeface="BIZ UDPGothic" panose="020B0400000000000000" pitchFamily="34" charset="-128"/>
                <a:ea typeface="BIZ UDPGothic" panose="020B0400000000000000" pitchFamily="34" charset="-128"/>
              </a:rPr>
              <a:t>５より抜粋</a:t>
            </a:r>
            <a:endParaRPr kumimoji="1" lang="ja-JP" altLang="en-US" sz="800" dirty="0">
              <a:solidFill>
                <a:schemeClr val="tx1">
                  <a:lumMod val="75000"/>
                  <a:lumOff val="25000"/>
                </a:schemeClr>
              </a:solidFill>
              <a:latin typeface="BIZ UDPGothic" panose="020B0400000000000000" pitchFamily="34" charset="-128"/>
              <a:ea typeface="BIZ UDPGothic" panose="020B0400000000000000" pitchFamily="34" charset="-128"/>
            </a:endParaRPr>
          </a:p>
        </p:txBody>
      </p:sp>
      <p:sp>
        <p:nvSpPr>
          <p:cNvPr id="16" name="コンテンツ プレースホルダー 1">
            <a:extLst>
              <a:ext uri="{FF2B5EF4-FFF2-40B4-BE49-F238E27FC236}">
                <a16:creationId xmlns:a16="http://schemas.microsoft.com/office/drawing/2014/main" id="{F880872F-BE13-917A-DCB3-D4A9A8B82461}"/>
              </a:ext>
            </a:extLst>
          </p:cNvPr>
          <p:cNvSpPr txBox="1">
            <a:spLocks/>
          </p:cNvSpPr>
          <p:nvPr/>
        </p:nvSpPr>
        <p:spPr>
          <a:xfrm>
            <a:off x="209825" y="1484784"/>
            <a:ext cx="2850007" cy="2448272"/>
          </a:xfrm>
          <a:prstGeom prst="rect">
            <a:avLst/>
          </a:prstGeom>
        </p:spPr>
        <p:txBody>
          <a:bodyPr vert="horz" lIns="91440" tIns="45720" rIns="91440" bIns="45720" rtlCol="0">
            <a:normAutofit/>
          </a:bodyPr>
          <a:lstStyle>
            <a:lvl1pPr marL="257168" indent="-25716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0" indent="0" algn="just">
              <a:lnSpc>
                <a:spcPts val="1800"/>
              </a:lnSpc>
              <a:buNone/>
            </a:pPr>
            <a:r>
              <a:rPr lang="ja-JP" altLang="en-US" sz="1400">
                <a:latin typeface="BIZ UDPGothic" panose="020B0400000000000000" pitchFamily="34" charset="-128"/>
                <a:ea typeface="BIZ UDPGothic" panose="020B0400000000000000" pitchFamily="34" charset="-128"/>
              </a:rPr>
              <a:t>漂着ごみ個数の半分は生活ごみ！</a:t>
            </a:r>
            <a:endParaRPr lang="en-US" altLang="ja-JP" sz="1400" dirty="0">
              <a:latin typeface="BIZ UDPGothic" panose="020B0400000000000000" pitchFamily="34" charset="-128"/>
              <a:ea typeface="BIZ UDPGothic" panose="020B0400000000000000" pitchFamily="34" charset="-128"/>
            </a:endParaRPr>
          </a:p>
          <a:p>
            <a:pPr marL="0" indent="0" algn="just">
              <a:lnSpc>
                <a:spcPts val="1800"/>
              </a:lnSpc>
              <a:buNone/>
            </a:pPr>
            <a:r>
              <a:rPr lang="ja-JP" altLang="en-US" sz="1400">
                <a:latin typeface="BIZ UDPGothic" panose="020B0400000000000000" pitchFamily="34" charset="-128"/>
                <a:ea typeface="BIZ UDPGothic" panose="020B0400000000000000" pitchFamily="34" charset="-128"/>
              </a:rPr>
              <a:t>特に、飲み物・食べ物を入れるための「使い捨てプラスチック」がとても多いです。</a:t>
            </a:r>
            <a:endParaRPr lang="en-US" altLang="ja-JP" sz="1400" dirty="0">
              <a:latin typeface="BIZ UDPGothic" panose="020B0400000000000000" pitchFamily="34" charset="-128"/>
              <a:ea typeface="BIZ UDPGothic" panose="020B0400000000000000" pitchFamily="34" charset="-128"/>
            </a:endParaRPr>
          </a:p>
          <a:p>
            <a:pPr marL="0" indent="0" algn="just">
              <a:lnSpc>
                <a:spcPts val="1800"/>
              </a:lnSpc>
              <a:buNone/>
            </a:pPr>
            <a:endParaRPr lang="en-US" altLang="ja-JP" sz="1400" dirty="0">
              <a:latin typeface="BIZ UDPGothic" panose="020B0400000000000000" pitchFamily="34" charset="-128"/>
              <a:ea typeface="BIZ UDPGothic" panose="020B0400000000000000" pitchFamily="34" charset="-128"/>
            </a:endParaRPr>
          </a:p>
          <a:p>
            <a:pPr marL="0" indent="0" algn="just">
              <a:lnSpc>
                <a:spcPts val="1800"/>
              </a:lnSpc>
              <a:buNone/>
            </a:pPr>
            <a:r>
              <a:rPr lang="ja-JP" altLang="en-US" sz="1400">
                <a:latin typeface="BIZ UDPGothic" panose="020B0400000000000000" pitchFamily="34" charset="-128"/>
                <a:ea typeface="BIZ UDPGothic" panose="020B0400000000000000" pitchFamily="34" charset="-128"/>
              </a:rPr>
              <a:t>この</a:t>
            </a:r>
            <a:r>
              <a:rPr lang="ja-JP" altLang="en-US" sz="1400">
                <a:highlight>
                  <a:srgbClr val="CCFFFF"/>
                </a:highlight>
                <a:latin typeface="BIZ UDPGothic" panose="020B0400000000000000" pitchFamily="34" charset="-128"/>
                <a:ea typeface="BIZ UDPGothic" panose="020B0400000000000000" pitchFamily="34" charset="-128"/>
              </a:rPr>
              <a:t>「使い捨て」を減らしていく</a:t>
            </a:r>
            <a:r>
              <a:rPr lang="ja-JP" altLang="en-US" sz="1400">
                <a:latin typeface="BIZ UDPGothic" panose="020B0400000000000000" pitchFamily="34" charset="-128"/>
                <a:ea typeface="BIZ UDPGothic" panose="020B0400000000000000" pitchFamily="34" charset="-128"/>
              </a:rPr>
              <a:t>ことが、海のプラスチックごみを減らすためにとても大切です！</a:t>
            </a:r>
            <a:endParaRPr lang="en-US" altLang="ja-JP" sz="1400" dirty="0">
              <a:latin typeface="BIZ UDPGothic" panose="020B0400000000000000" pitchFamily="34" charset="-128"/>
              <a:ea typeface="BIZ UDPGothic" panose="020B0400000000000000" pitchFamily="34" charset="-128"/>
            </a:endParaRPr>
          </a:p>
        </p:txBody>
      </p:sp>
      <p:sp>
        <p:nvSpPr>
          <p:cNvPr id="21" name="コンテンツ プレースホルダー 1">
            <a:extLst>
              <a:ext uri="{FF2B5EF4-FFF2-40B4-BE49-F238E27FC236}">
                <a16:creationId xmlns:a16="http://schemas.microsoft.com/office/drawing/2014/main" id="{A90143EC-8278-A96E-BD6C-11D5F668A51E}"/>
              </a:ext>
            </a:extLst>
          </p:cNvPr>
          <p:cNvSpPr txBox="1">
            <a:spLocks/>
          </p:cNvSpPr>
          <p:nvPr/>
        </p:nvSpPr>
        <p:spPr>
          <a:xfrm>
            <a:off x="323528" y="1052736"/>
            <a:ext cx="2092195" cy="395955"/>
          </a:xfrm>
          <a:prstGeom prst="rect">
            <a:avLst/>
          </a:prstGeom>
        </p:spPr>
        <p:txBody>
          <a:bodyPr vert="horz" lIns="91440" tIns="45720" rIns="91440" bIns="45720" rtlCol="0">
            <a:normAutofit/>
          </a:bodyPr>
          <a:lstStyle>
            <a:lvl1pPr marL="257168" indent="-25716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0" indent="0">
              <a:buNone/>
            </a:pPr>
            <a:r>
              <a:rPr lang="en-US" altLang="ja-JP" b="1" dirty="0">
                <a:latin typeface="BIZ UDPGothic" panose="020B0400000000000000" pitchFamily="34" charset="-128"/>
                <a:ea typeface="BIZ UDPGothic" panose="020B0400000000000000" pitchFamily="34" charset="-128"/>
              </a:rPr>
              <a:t>【</a:t>
            </a:r>
            <a:r>
              <a:rPr lang="ja-JP" altLang="en-US" b="1">
                <a:latin typeface="BIZ UDPGothic" panose="020B0400000000000000" pitchFamily="34" charset="-128"/>
                <a:ea typeface="BIZ UDPGothic" panose="020B0400000000000000" pitchFamily="34" charset="-128"/>
              </a:rPr>
              <a:t>個人でできること</a:t>
            </a:r>
            <a:r>
              <a:rPr lang="en-US" altLang="ja-JP" b="1" dirty="0">
                <a:latin typeface="BIZ UDPGothic" panose="020B0400000000000000" pitchFamily="34" charset="-128"/>
                <a:ea typeface="BIZ UDPGothic" panose="020B0400000000000000" pitchFamily="34" charset="-128"/>
              </a:rPr>
              <a:t>】</a:t>
            </a:r>
          </a:p>
        </p:txBody>
      </p:sp>
    </p:spTree>
    <p:extLst>
      <p:ext uri="{BB962C8B-B14F-4D97-AF65-F5344CB8AC3E}">
        <p14:creationId xmlns:p14="http://schemas.microsoft.com/office/powerpoint/2010/main" val="1389726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2">
            <a:extLst>
              <a:ext uri="{FF2B5EF4-FFF2-40B4-BE49-F238E27FC236}">
                <a16:creationId xmlns:a16="http://schemas.microsoft.com/office/drawing/2014/main" id="{A36DDBBB-FC59-2F3D-A9BB-C67C12246EB3}"/>
              </a:ext>
            </a:extLst>
          </p:cNvPr>
          <p:cNvSpPr>
            <a:spLocks noGrp="1"/>
          </p:cNvSpPr>
          <p:nvPr>
            <p:ph type="title"/>
          </p:nvPr>
        </p:nvSpPr>
        <p:spPr>
          <a:xfrm>
            <a:off x="251520" y="108743"/>
            <a:ext cx="6912768" cy="555376"/>
          </a:xfrm>
        </p:spPr>
        <p:txBody>
          <a:bodyPr>
            <a:normAutofit/>
          </a:bodyPr>
          <a:lstStyle/>
          <a:p>
            <a:r>
              <a:rPr kumimoji="1" lang="en-US" altLang="ja-JP" sz="1800" dirty="0"/>
              <a:t>5</a:t>
            </a:r>
            <a:r>
              <a:rPr kumimoji="1" lang="ja-JP" altLang="en-US" sz="1800" dirty="0"/>
              <a:t>．資料作成の補助等　</a:t>
            </a:r>
            <a:r>
              <a:rPr kumimoji="1" lang="en-US" altLang="ja-JP" sz="1800" dirty="0"/>
              <a:t>(1)</a:t>
            </a:r>
            <a:r>
              <a:rPr kumimoji="1" lang="ja-JP" altLang="en-US" sz="1800" dirty="0"/>
              <a:t>教材資料作成時の留意点</a:t>
            </a:r>
            <a:r>
              <a:rPr kumimoji="1" lang="en-US" altLang="ja-JP" sz="1800" dirty="0"/>
              <a:t>-3</a:t>
            </a:r>
            <a:r>
              <a:rPr kumimoji="1" lang="ja-JP" altLang="en-US" sz="1800" dirty="0"/>
              <a:t>　</a:t>
            </a:r>
            <a:endParaRPr kumimoji="1" lang="ja-JP" altLang="en-US" sz="1800" dirty="0">
              <a:solidFill>
                <a:srgbClr val="FF0000"/>
              </a:solidFill>
            </a:endParaRPr>
          </a:p>
        </p:txBody>
      </p:sp>
      <p:pic>
        <p:nvPicPr>
          <p:cNvPr id="6" name="図 5" descr="テキスト&#10;&#10;AI によって生成されたコンテンツは間違っている可能性があります。">
            <a:extLst>
              <a:ext uri="{FF2B5EF4-FFF2-40B4-BE49-F238E27FC236}">
                <a16:creationId xmlns:a16="http://schemas.microsoft.com/office/drawing/2014/main" id="{A3935889-7FF4-FA4B-7887-AE6E93CA55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1103434"/>
            <a:ext cx="3600000" cy="2692800"/>
          </a:xfrm>
          <a:prstGeom prst="rect">
            <a:avLst/>
          </a:prstGeom>
        </p:spPr>
      </p:pic>
      <p:pic>
        <p:nvPicPr>
          <p:cNvPr id="8" name="図 7" descr="テキスト&#10;&#10;AI によって生成されたコンテンツは間違っている可能性があります。">
            <a:extLst>
              <a:ext uri="{FF2B5EF4-FFF2-40B4-BE49-F238E27FC236}">
                <a16:creationId xmlns:a16="http://schemas.microsoft.com/office/drawing/2014/main" id="{3A523B5E-E6FE-B425-0AF0-A4F032895E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1103434"/>
            <a:ext cx="3600000" cy="2692800"/>
          </a:xfrm>
          <a:prstGeom prst="rect">
            <a:avLst/>
          </a:prstGeom>
        </p:spPr>
      </p:pic>
      <p:pic>
        <p:nvPicPr>
          <p:cNvPr id="10" name="図 9" descr="テキスト&#10;&#10;AI によって生成されたコンテンツは間違っている可能性があります。">
            <a:extLst>
              <a:ext uri="{FF2B5EF4-FFF2-40B4-BE49-F238E27FC236}">
                <a16:creationId xmlns:a16="http://schemas.microsoft.com/office/drawing/2014/main" id="{BBFB326C-3877-0FFB-0642-C07CAFA48F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000" y="3900952"/>
            <a:ext cx="3600000" cy="2692800"/>
          </a:xfrm>
          <a:prstGeom prst="rect">
            <a:avLst/>
          </a:prstGeom>
        </p:spPr>
      </p:pic>
      <p:pic>
        <p:nvPicPr>
          <p:cNvPr id="12" name="図 11" descr="テキスト&#10;&#10;AI によって生成されたコンテンツは間違っている可能性があります。">
            <a:extLst>
              <a:ext uri="{FF2B5EF4-FFF2-40B4-BE49-F238E27FC236}">
                <a16:creationId xmlns:a16="http://schemas.microsoft.com/office/drawing/2014/main" id="{0344D1C2-81A0-D220-3F8D-B285FE8DFD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6016" y="3897352"/>
            <a:ext cx="3600000" cy="2700000"/>
          </a:xfrm>
          <a:prstGeom prst="rect">
            <a:avLst/>
          </a:prstGeom>
        </p:spPr>
      </p:pic>
      <p:sp>
        <p:nvSpPr>
          <p:cNvPr id="13" name="テキスト ボックス 12">
            <a:extLst>
              <a:ext uri="{FF2B5EF4-FFF2-40B4-BE49-F238E27FC236}">
                <a16:creationId xmlns:a16="http://schemas.microsoft.com/office/drawing/2014/main" id="{4EC15CBB-3A2B-3037-40D8-49186F9BEB66}"/>
              </a:ext>
            </a:extLst>
          </p:cNvPr>
          <p:cNvSpPr txBox="1"/>
          <p:nvPr/>
        </p:nvSpPr>
        <p:spPr>
          <a:xfrm>
            <a:off x="755576" y="795657"/>
            <a:ext cx="7128792" cy="307777"/>
          </a:xfrm>
          <a:prstGeom prst="rect">
            <a:avLst/>
          </a:prstGeom>
          <a:noFill/>
        </p:spPr>
        <p:txBody>
          <a:bodyPr wrap="square" rtlCol="0">
            <a:spAutoFit/>
          </a:bodyPr>
          <a:lstStyle/>
          <a:p>
            <a:r>
              <a:rPr kumimoji="1" lang="ja-JP" altLang="en-US" sz="1400" b="1"/>
              <a:t>■</a:t>
            </a:r>
            <a:r>
              <a:rPr lang="ja-JP" altLang="en-US" sz="1400" b="1"/>
              <a:t>環境学習を組み立てる考え方の例</a:t>
            </a:r>
            <a:r>
              <a:rPr lang="ja-JP" altLang="en-US" sz="1000" b="1"/>
              <a:t>（</a:t>
            </a:r>
            <a:r>
              <a:rPr lang="en-US" altLang="ja-JP" sz="1000" b="1" dirty="0"/>
              <a:t>2024.2.3 </a:t>
            </a:r>
            <a:r>
              <a:rPr lang="ja-JP" altLang="en-US" sz="1000" b="1"/>
              <a:t>海ごみゆんたく！北部編：しかたに自然案内の発表より）</a:t>
            </a:r>
            <a:endParaRPr kumimoji="1" lang="en-US" altLang="ja-JP" sz="1000" b="1" dirty="0"/>
          </a:p>
        </p:txBody>
      </p:sp>
    </p:spTree>
    <p:extLst>
      <p:ext uri="{BB962C8B-B14F-4D97-AF65-F5344CB8AC3E}">
        <p14:creationId xmlns:p14="http://schemas.microsoft.com/office/powerpoint/2010/main" val="2832682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95BEA9-7745-CB03-F162-AB2449EF2EF7}"/>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33B989E8-F184-5831-4C69-94185FF87813}"/>
              </a:ext>
            </a:extLst>
          </p:cNvPr>
          <p:cNvSpPr>
            <a:spLocks noGrp="1"/>
          </p:cNvSpPr>
          <p:nvPr>
            <p:ph type="title"/>
          </p:nvPr>
        </p:nvSpPr>
        <p:spPr>
          <a:xfrm>
            <a:off x="251520" y="108743"/>
            <a:ext cx="6912768" cy="555376"/>
          </a:xfrm>
        </p:spPr>
        <p:txBody>
          <a:bodyPr>
            <a:normAutofit fontScale="90000"/>
          </a:bodyPr>
          <a:lstStyle/>
          <a:p>
            <a:r>
              <a:rPr kumimoji="1" lang="en-US" altLang="ja-JP" dirty="0"/>
              <a:t>5</a:t>
            </a:r>
            <a:r>
              <a:rPr kumimoji="1" lang="ja-JP" altLang="en-US" dirty="0"/>
              <a:t>．資料作成の補助等　</a:t>
            </a:r>
            <a:r>
              <a:rPr kumimoji="1" lang="en-US" altLang="ja-JP" dirty="0"/>
              <a:t>(2)</a:t>
            </a:r>
            <a:r>
              <a:rPr kumimoji="1" lang="ja-JP" altLang="en-US" dirty="0"/>
              <a:t>教材資料作成に活用できる素材等　</a:t>
            </a:r>
            <a:endParaRPr kumimoji="1" lang="ja-JP" altLang="en-US" dirty="0">
              <a:solidFill>
                <a:srgbClr val="FF0000"/>
              </a:solidFill>
            </a:endParaRPr>
          </a:p>
        </p:txBody>
      </p:sp>
      <p:sp>
        <p:nvSpPr>
          <p:cNvPr id="8" name="コンテンツ プレースホルダー 1">
            <a:extLst>
              <a:ext uri="{FF2B5EF4-FFF2-40B4-BE49-F238E27FC236}">
                <a16:creationId xmlns:a16="http://schemas.microsoft.com/office/drawing/2014/main" id="{4B1E30AC-118B-7658-7A12-6429AE331686}"/>
              </a:ext>
            </a:extLst>
          </p:cNvPr>
          <p:cNvSpPr>
            <a:spLocks noGrp="1"/>
          </p:cNvSpPr>
          <p:nvPr>
            <p:ph idx="1"/>
          </p:nvPr>
        </p:nvSpPr>
        <p:spPr>
          <a:xfrm>
            <a:off x="251520" y="980728"/>
            <a:ext cx="8478942" cy="5472608"/>
          </a:xfrm>
        </p:spPr>
        <p:txBody>
          <a:bodyPr>
            <a:normAutofit/>
          </a:bodyPr>
          <a:lstStyle/>
          <a:p>
            <a:pPr marL="0" indent="0">
              <a:lnSpc>
                <a:spcPct val="110000"/>
              </a:lnSpc>
              <a:buNone/>
            </a:pPr>
            <a:r>
              <a:rPr lang="ja-JP" altLang="en-US" sz="1400" dirty="0">
                <a:latin typeface="BIZ UDPGothic" panose="020B0400000000000000" pitchFamily="34" charset="-128"/>
                <a:ea typeface="BIZ UDPGothic" panose="020B0400000000000000" pitchFamily="34" charset="-128"/>
              </a:rPr>
              <a:t>■</a:t>
            </a:r>
            <a:r>
              <a:rPr lang="ja-JP" altLang="en-US" sz="1400" dirty="0">
                <a:solidFill>
                  <a:srgbClr val="333333"/>
                </a:solidFill>
                <a:latin typeface="BIZ UDPGothic" panose="020B0400000000000000" pitchFamily="34" charset="-128"/>
                <a:ea typeface="BIZ UDPGothic" panose="020B0400000000000000" pitchFamily="34" charset="-128"/>
              </a:rPr>
              <a:t>環境省：</a:t>
            </a:r>
            <a:r>
              <a:rPr lang="ja-JP" altLang="en-US" sz="1400" b="0" i="0" u="none" strike="noStrike" dirty="0">
                <a:solidFill>
                  <a:srgbClr val="333333"/>
                </a:solidFill>
                <a:effectLst/>
                <a:latin typeface="BIZ UDPGothic" panose="020B0400000000000000" pitchFamily="34" charset="-128"/>
                <a:ea typeface="BIZ UDPGothic" panose="020B0400000000000000" pitchFamily="34" charset="-128"/>
              </a:rPr>
              <a:t>海洋ごみ教材</a:t>
            </a:r>
            <a:endParaRPr kumimoji="1" lang="en-US" altLang="ja-JP" sz="1400" dirty="0">
              <a:latin typeface="BIZ UDPGothic" panose="020B0400000000000000" pitchFamily="34" charset="-128"/>
              <a:ea typeface="BIZ UDPGothic" panose="020B0400000000000000" pitchFamily="34" charset="-128"/>
            </a:endParaRPr>
          </a:p>
          <a:p>
            <a:pPr marL="0" indent="0">
              <a:lnSpc>
                <a:spcPct val="110000"/>
              </a:lnSpc>
              <a:buNone/>
            </a:pPr>
            <a:r>
              <a:rPr kumimoji="1" lang="ja-JP" altLang="en-US" sz="1000" dirty="0">
                <a:latin typeface="BIZ UDPGothic" panose="020B0400000000000000" pitchFamily="34" charset="-128"/>
                <a:ea typeface="BIZ UDPGothic" panose="020B0400000000000000" pitchFamily="34" charset="-128"/>
              </a:rPr>
              <a:t>　</a:t>
            </a:r>
            <a:r>
              <a:rPr kumimoji="1" lang="en-US" altLang="ja-JP" sz="1000" dirty="0">
                <a:latin typeface="BIZ UDPGothic" panose="020B0400000000000000" pitchFamily="34" charset="-128"/>
                <a:ea typeface="BIZ UDPGothic" panose="020B0400000000000000" pitchFamily="34" charset="-128"/>
              </a:rPr>
              <a:t>https://www.env.go.jp/water/marirne_litter/post_41.html</a:t>
            </a:r>
          </a:p>
          <a:p>
            <a:pPr marL="0" indent="0">
              <a:lnSpc>
                <a:spcPct val="110000"/>
              </a:lnSpc>
              <a:buNone/>
            </a:pPr>
            <a:endParaRPr kumimoji="1" lang="en-US" altLang="ja-JP" sz="1400" dirty="0">
              <a:latin typeface="BIZ UDPGothic" panose="020B0400000000000000" pitchFamily="34" charset="-128"/>
              <a:ea typeface="BIZ UDPGothic" panose="020B0400000000000000" pitchFamily="34" charset="-128"/>
            </a:endParaRPr>
          </a:p>
          <a:p>
            <a:pPr marL="0" indent="0">
              <a:lnSpc>
                <a:spcPct val="110000"/>
              </a:lnSpc>
              <a:buNone/>
            </a:pPr>
            <a:r>
              <a:rPr lang="ja-JP" altLang="en-US" sz="1400" dirty="0">
                <a:latin typeface="BIZ UDPGothic" panose="020B0400000000000000" pitchFamily="34" charset="-128"/>
                <a:ea typeface="BIZ UDPGothic" panose="020B0400000000000000" pitchFamily="34" charset="-128"/>
              </a:rPr>
              <a:t>■</a:t>
            </a:r>
            <a:r>
              <a:rPr lang="ja-JP" altLang="en-US" sz="1400" i="0" u="none" strike="noStrike" dirty="0">
                <a:solidFill>
                  <a:srgbClr val="333333"/>
                </a:solidFill>
                <a:effectLst/>
                <a:latin typeface="BIZ UDPGothic" panose="020B0400000000000000" pitchFamily="34" charset="-128"/>
                <a:ea typeface="BIZ UDPGothic" panose="020B0400000000000000" pitchFamily="34" charset="-128"/>
              </a:rPr>
              <a:t>沖縄県：</a:t>
            </a:r>
            <a:r>
              <a:rPr lang="ja-JP" altLang="en-US" sz="1400" i="0" u="none" strike="noStrike" dirty="0">
                <a:solidFill>
                  <a:srgbClr val="222222"/>
                </a:solidFill>
                <a:effectLst/>
                <a:latin typeface="BIZ UDPGothic" panose="020B0400000000000000" pitchFamily="34" charset="-128"/>
                <a:ea typeface="BIZ UDPGothic" panose="020B0400000000000000" pitchFamily="34" charset="-128"/>
              </a:rPr>
              <a:t>海岸漂着物等の発生抑制に係る普及啓発教材</a:t>
            </a:r>
            <a:endParaRPr lang="en-US" altLang="ja-JP" sz="1400" i="0" u="none" strike="noStrike" dirty="0">
              <a:solidFill>
                <a:srgbClr val="222222"/>
              </a:solidFill>
              <a:effectLst/>
              <a:latin typeface="BIZ UDPGothic" panose="020B0400000000000000" pitchFamily="34" charset="-128"/>
              <a:ea typeface="BIZ UDPGothic" panose="020B0400000000000000" pitchFamily="34" charset="-128"/>
            </a:endParaRPr>
          </a:p>
          <a:p>
            <a:pPr marL="0" indent="0">
              <a:lnSpc>
                <a:spcPct val="110000"/>
              </a:lnSpc>
              <a:buNone/>
            </a:pPr>
            <a:r>
              <a:rPr kumimoji="1" lang="ja-JP" altLang="en-US" sz="1400" dirty="0">
                <a:solidFill>
                  <a:srgbClr val="222222"/>
                </a:solidFill>
                <a:latin typeface="BIZ UDPGothic" panose="020B0400000000000000" pitchFamily="34" charset="-128"/>
                <a:ea typeface="BIZ UDPGothic" panose="020B0400000000000000" pitchFamily="34" charset="-128"/>
              </a:rPr>
              <a:t>　</a:t>
            </a:r>
            <a:r>
              <a:rPr lang="en-US" altLang="ja-JP" sz="1000" dirty="0">
                <a:latin typeface="BIZ UDPGothic" panose="020B0400000000000000" pitchFamily="34" charset="-128"/>
                <a:ea typeface="BIZ UDPGothic" panose="020B0400000000000000" pitchFamily="34" charset="-128"/>
              </a:rPr>
              <a:t>https://www.pref.okinawa.jp/kurashikankyo/kankyo/1004212/1022383/1022384/1022385/1004217.html</a:t>
            </a:r>
            <a:r>
              <a:rPr lang="ja-JP" altLang="en-US" sz="1000" dirty="0">
                <a:latin typeface="BIZ UDPGothic" panose="020B0400000000000000" pitchFamily="34" charset="-128"/>
                <a:ea typeface="BIZ UDPGothic" panose="020B0400000000000000" pitchFamily="34" charset="-128"/>
              </a:rPr>
              <a:t>　</a:t>
            </a:r>
            <a:endParaRPr lang="en-US" altLang="ja-JP" sz="1000" dirty="0">
              <a:latin typeface="BIZ UDPGothic" panose="020B0400000000000000" pitchFamily="34" charset="-128"/>
              <a:ea typeface="BIZ UDPGothic" panose="020B0400000000000000" pitchFamily="34" charset="-128"/>
            </a:endParaRPr>
          </a:p>
          <a:p>
            <a:pPr marL="0" indent="0">
              <a:lnSpc>
                <a:spcPct val="110000"/>
              </a:lnSpc>
              <a:buNone/>
            </a:pPr>
            <a:endParaRPr lang="en-US" altLang="ja-JP" sz="1000" dirty="0">
              <a:latin typeface="BIZ UDPGothic" panose="020B0400000000000000" pitchFamily="34" charset="-128"/>
              <a:ea typeface="BIZ UDPGothic" panose="020B0400000000000000" pitchFamily="34" charset="-128"/>
            </a:endParaRPr>
          </a:p>
          <a:p>
            <a:pPr marL="0" indent="0">
              <a:lnSpc>
                <a:spcPct val="110000"/>
              </a:lnSpc>
              <a:buNone/>
            </a:pPr>
            <a:r>
              <a:rPr lang="ja-JP" altLang="en-US" sz="1100" dirty="0">
                <a:latin typeface="BIZ UDPGothic" panose="020B0400000000000000" pitchFamily="34" charset="-128"/>
                <a:ea typeface="BIZ UDPGothic" panose="020B0400000000000000" pitchFamily="34" charset="-128"/>
              </a:rPr>
              <a:t>　　・海ごみ</a:t>
            </a:r>
            <a:r>
              <a:rPr lang="en-US" altLang="ja-JP" sz="1100" dirty="0">
                <a:latin typeface="BIZ UDPGothic" panose="020B0400000000000000" pitchFamily="34" charset="-128"/>
                <a:ea typeface="BIZ UDPGothic" panose="020B0400000000000000" pitchFamily="34" charset="-128"/>
              </a:rPr>
              <a:t>15</a:t>
            </a:r>
            <a:r>
              <a:rPr lang="ja-JP" altLang="en-US" sz="1100" dirty="0">
                <a:latin typeface="BIZ UDPGothic" panose="020B0400000000000000" pitchFamily="34" charset="-128"/>
                <a:ea typeface="BIZ UDPGothic" panose="020B0400000000000000" pitchFamily="34" charset="-128"/>
              </a:rPr>
              <a:t>：</a:t>
            </a:r>
            <a:r>
              <a:rPr lang="ja-JP" altLang="en-US" sz="1100" u="none" strike="noStrike" dirty="0">
                <a:solidFill>
                  <a:srgbClr val="333332"/>
                </a:solidFill>
                <a:effectLst/>
                <a:latin typeface="BIZ UDPGothic" panose="020B0400000000000000" pitchFamily="34" charset="-128"/>
                <a:ea typeface="BIZ UDPGothic" panose="020B0400000000000000" pitchFamily="34" charset="-128"/>
              </a:rPr>
              <a:t>海の漂着ごみを学ぶ</a:t>
            </a:r>
            <a:r>
              <a:rPr lang="en-US" altLang="ja-JP" sz="1100" u="none" strike="noStrike" dirty="0">
                <a:solidFill>
                  <a:srgbClr val="333332"/>
                </a:solidFill>
                <a:effectLst/>
                <a:latin typeface="BIZ UDPGothic" panose="020B0400000000000000" pitchFamily="34" charset="-128"/>
                <a:ea typeface="BIZ UDPGothic" panose="020B0400000000000000" pitchFamily="34" charset="-128"/>
              </a:rPr>
              <a:t>15</a:t>
            </a:r>
            <a:r>
              <a:rPr lang="ja-JP" altLang="en-US" sz="1100" u="none" strike="noStrike" dirty="0">
                <a:solidFill>
                  <a:srgbClr val="333332"/>
                </a:solidFill>
                <a:effectLst/>
                <a:latin typeface="BIZ UDPGothic" panose="020B0400000000000000" pitchFamily="34" charset="-128"/>
                <a:ea typeface="BIZ UDPGothic" panose="020B0400000000000000" pitchFamily="34" charset="-128"/>
              </a:rPr>
              <a:t>の話</a:t>
            </a:r>
            <a:endParaRPr lang="en-US" altLang="ja-JP" sz="1100" dirty="0">
              <a:latin typeface="BIZ UDPGothic" panose="020B0400000000000000" pitchFamily="34" charset="-128"/>
              <a:ea typeface="BIZ UDPGothic" panose="020B0400000000000000" pitchFamily="34" charset="-128"/>
            </a:endParaRPr>
          </a:p>
          <a:p>
            <a:pPr marL="0" indent="0">
              <a:lnSpc>
                <a:spcPct val="110000"/>
              </a:lnSpc>
              <a:buNone/>
            </a:pPr>
            <a:r>
              <a:rPr lang="ja-JP" altLang="en-US" sz="1100" dirty="0">
                <a:latin typeface="BIZ UDPGothic" panose="020B0400000000000000" pitchFamily="34" charset="-128"/>
                <a:ea typeface="BIZ UDPGothic" panose="020B0400000000000000" pitchFamily="34" charset="-128"/>
              </a:rPr>
              <a:t>　　・</a:t>
            </a:r>
            <a:r>
              <a:rPr lang="ja-JP" altLang="en-US" sz="1100" i="0" u="none" strike="noStrike" dirty="0">
                <a:solidFill>
                  <a:srgbClr val="333332"/>
                </a:solidFill>
                <a:effectLst/>
                <a:latin typeface="BIZ UDPGothic" panose="020B0400000000000000" pitchFamily="34" charset="-128"/>
                <a:ea typeface="BIZ UDPGothic" panose="020B0400000000000000" pitchFamily="34" charset="-128"/>
              </a:rPr>
              <a:t>どこから来るわけ？海のゴミ</a:t>
            </a:r>
          </a:p>
          <a:p>
            <a:pPr marL="0" indent="0">
              <a:lnSpc>
                <a:spcPct val="110000"/>
              </a:lnSpc>
              <a:buNone/>
            </a:pPr>
            <a:r>
              <a:rPr lang="ja-JP" altLang="en-US" sz="1100" dirty="0">
                <a:latin typeface="BIZ UDPGothic" panose="020B0400000000000000" pitchFamily="34" charset="-128"/>
                <a:ea typeface="BIZ UDPGothic" panose="020B0400000000000000" pitchFamily="34" charset="-128"/>
              </a:rPr>
              <a:t>　　・</a:t>
            </a:r>
            <a:r>
              <a:rPr lang="ja-JP" altLang="en-US" sz="1100" i="0" u="none" strike="noStrike" dirty="0">
                <a:solidFill>
                  <a:srgbClr val="333332"/>
                </a:solidFill>
                <a:effectLst/>
                <a:latin typeface="BIZ UDPGothic" panose="020B0400000000000000" pitchFamily="34" charset="-128"/>
                <a:ea typeface="BIZ UDPGothic" panose="020B0400000000000000" pitchFamily="34" charset="-128"/>
              </a:rPr>
              <a:t>自分でやってみる？ビーチクリーン活動</a:t>
            </a:r>
          </a:p>
          <a:p>
            <a:pPr marL="0" indent="0">
              <a:lnSpc>
                <a:spcPct val="110000"/>
              </a:lnSpc>
              <a:buNone/>
            </a:pPr>
            <a:r>
              <a:rPr lang="ja-JP" altLang="en-US" sz="1100" dirty="0">
                <a:latin typeface="BIZ UDPGothic" panose="020B0400000000000000" pitchFamily="34" charset="-128"/>
                <a:ea typeface="BIZ UDPGothic" panose="020B0400000000000000" pitchFamily="34" charset="-128"/>
              </a:rPr>
              <a:t>　　・</a:t>
            </a:r>
            <a:r>
              <a:rPr lang="en-US" altLang="ja-JP" sz="1100" i="0" u="none" strike="noStrike" dirty="0">
                <a:solidFill>
                  <a:srgbClr val="333332"/>
                </a:solidFill>
                <a:effectLst/>
                <a:latin typeface="BIZ UDPGothic" panose="020B0400000000000000" pitchFamily="34" charset="-128"/>
                <a:ea typeface="BIZ UDPGothic" panose="020B0400000000000000" pitchFamily="34" charset="-128"/>
              </a:rPr>
              <a:t>HOW TO </a:t>
            </a:r>
            <a:r>
              <a:rPr lang="ja-JP" altLang="en-US" sz="1100" i="0" u="none" strike="noStrike" dirty="0">
                <a:solidFill>
                  <a:srgbClr val="333332"/>
                </a:solidFill>
                <a:effectLst/>
                <a:latin typeface="BIZ UDPGothic" panose="020B0400000000000000" pitchFamily="34" charset="-128"/>
                <a:ea typeface="BIZ UDPGothic" panose="020B0400000000000000" pitchFamily="34" charset="-128"/>
              </a:rPr>
              <a:t>ビーチクリーン</a:t>
            </a:r>
          </a:p>
          <a:p>
            <a:pPr marL="0" indent="0">
              <a:lnSpc>
                <a:spcPct val="110000"/>
              </a:lnSpc>
              <a:buNone/>
            </a:pPr>
            <a:r>
              <a:rPr lang="ja-JP" altLang="en-US" sz="1100" dirty="0">
                <a:latin typeface="BIZ UDPGothic" panose="020B0400000000000000" pitchFamily="34" charset="-128"/>
                <a:ea typeface="BIZ UDPGothic" panose="020B0400000000000000" pitchFamily="34" charset="-128"/>
              </a:rPr>
              <a:t>　　・</a:t>
            </a:r>
            <a:r>
              <a:rPr lang="ja-JP" altLang="en-US" sz="1100" i="0" u="none" strike="noStrike" dirty="0">
                <a:solidFill>
                  <a:srgbClr val="333332"/>
                </a:solidFill>
                <a:effectLst/>
                <a:latin typeface="BIZ UDPGothic" panose="020B0400000000000000" pitchFamily="34" charset="-128"/>
                <a:ea typeface="BIZ UDPGothic" panose="020B0400000000000000" pitchFamily="34" charset="-128"/>
              </a:rPr>
              <a:t>海岸清掃マニュアル（住民活動編）</a:t>
            </a:r>
          </a:p>
          <a:p>
            <a:pPr marL="0" indent="0">
              <a:lnSpc>
                <a:spcPct val="110000"/>
              </a:lnSpc>
              <a:buNone/>
            </a:pPr>
            <a:r>
              <a:rPr lang="ja-JP" altLang="en-US" sz="1100" dirty="0">
                <a:latin typeface="BIZ UDPGothic" panose="020B0400000000000000" pitchFamily="34" charset="-128"/>
                <a:ea typeface="BIZ UDPGothic" panose="020B0400000000000000" pitchFamily="34" charset="-128"/>
              </a:rPr>
              <a:t>　　・</a:t>
            </a:r>
            <a:r>
              <a:rPr lang="ja-JP" altLang="en-US" sz="1100" i="0" u="none" strike="noStrike" dirty="0">
                <a:solidFill>
                  <a:srgbClr val="333332"/>
                </a:solidFill>
                <a:effectLst/>
                <a:latin typeface="BIZ UDPGothic" panose="020B0400000000000000" pitchFamily="34" charset="-128"/>
                <a:ea typeface="BIZ UDPGothic" panose="020B0400000000000000" pitchFamily="34" charset="-128"/>
              </a:rPr>
              <a:t>沖縄の海岸ごみはどこからくるの？</a:t>
            </a:r>
            <a:endParaRPr lang="en-US" altLang="ja-JP" sz="1100" dirty="0">
              <a:solidFill>
                <a:srgbClr val="333333"/>
              </a:solidFill>
              <a:latin typeface="BIZ UDPGothic" panose="020B0400000000000000" pitchFamily="34" charset="-128"/>
              <a:ea typeface="BIZ UDPGothic" panose="020B0400000000000000" pitchFamily="34" charset="-128"/>
            </a:endParaRPr>
          </a:p>
          <a:p>
            <a:pPr marL="0" indent="0">
              <a:lnSpc>
                <a:spcPct val="110000"/>
              </a:lnSpc>
              <a:buNone/>
            </a:pPr>
            <a:endParaRPr lang="en-US" altLang="ja-JP" sz="1400" dirty="0">
              <a:solidFill>
                <a:srgbClr val="333333"/>
              </a:solidFill>
              <a:latin typeface="BIZ UDPGothic" panose="020B0400000000000000" pitchFamily="34" charset="-128"/>
              <a:ea typeface="BIZ UDPGothic" panose="020B0400000000000000" pitchFamily="34" charset="-128"/>
            </a:endParaRPr>
          </a:p>
          <a:p>
            <a:pPr marL="0" indent="0">
              <a:lnSpc>
                <a:spcPct val="110000"/>
              </a:lnSpc>
              <a:buNone/>
            </a:pPr>
            <a:r>
              <a:rPr lang="ja-JP" altLang="en-US" sz="1400" dirty="0">
                <a:latin typeface="BIZ UDPGothic" panose="020B0400000000000000" pitchFamily="34" charset="-128"/>
                <a:ea typeface="BIZ UDPGothic" panose="020B0400000000000000" pitchFamily="34" charset="-128"/>
              </a:rPr>
              <a:t>■</a:t>
            </a:r>
            <a:r>
              <a:rPr lang="ja-JP" altLang="en-US" sz="1400" b="0" i="0" u="none" strike="noStrike" dirty="0">
                <a:solidFill>
                  <a:srgbClr val="333333"/>
                </a:solidFill>
                <a:effectLst/>
                <a:latin typeface="BIZ UDPGothic" panose="020B0400000000000000" pitchFamily="34" charset="-128"/>
                <a:ea typeface="BIZ UDPGothic" panose="020B0400000000000000" pitchFamily="34" charset="-128"/>
              </a:rPr>
              <a:t>沖縄県（</a:t>
            </a:r>
            <a:r>
              <a:rPr lang="en-US" altLang="ja-JP" sz="1400" b="0" i="0" u="none" strike="noStrike" dirty="0">
                <a:solidFill>
                  <a:srgbClr val="333333"/>
                </a:solidFill>
                <a:effectLst/>
                <a:latin typeface="BIZ UDPGothic" panose="020B0400000000000000" pitchFamily="34" charset="-128"/>
                <a:ea typeface="BIZ UDPGothic" panose="020B0400000000000000" pitchFamily="34" charset="-128"/>
              </a:rPr>
              <a:t>2021</a:t>
            </a:r>
            <a:r>
              <a:rPr lang="ja-JP" altLang="en-US" sz="1400" b="0" i="0" u="none" strike="noStrike" dirty="0">
                <a:solidFill>
                  <a:srgbClr val="333333"/>
                </a:solidFill>
                <a:effectLst/>
                <a:latin typeface="BIZ UDPGothic" panose="020B0400000000000000" pitchFamily="34" charset="-128"/>
                <a:ea typeface="BIZ UDPGothic" panose="020B0400000000000000" pitchFamily="34" charset="-128"/>
              </a:rPr>
              <a:t>）：海ごみ環境教育のためのイラスト素材集</a:t>
            </a:r>
            <a:endParaRPr lang="en-US" altLang="ja-JP" sz="1400" b="0" i="0" u="none" strike="noStrike" dirty="0">
              <a:solidFill>
                <a:srgbClr val="333333"/>
              </a:solidFill>
              <a:effectLst/>
              <a:latin typeface="BIZ UDPGothic" panose="020B0400000000000000" pitchFamily="34" charset="-128"/>
              <a:ea typeface="BIZ UDPGothic" panose="020B0400000000000000" pitchFamily="34" charset="-128"/>
            </a:endParaRPr>
          </a:p>
          <a:p>
            <a:pPr marL="0" indent="0">
              <a:lnSpc>
                <a:spcPct val="110000"/>
              </a:lnSpc>
              <a:buNone/>
            </a:pPr>
            <a:r>
              <a:rPr lang="ja-JP" altLang="en-US" sz="1400" b="0" i="0" u="none" strike="noStrike" dirty="0">
                <a:solidFill>
                  <a:srgbClr val="333333"/>
                </a:solidFill>
                <a:effectLst/>
                <a:latin typeface="BIZ UDPGothic" panose="020B0400000000000000" pitchFamily="34" charset="-128"/>
                <a:ea typeface="BIZ UDPGothic" panose="020B0400000000000000" pitchFamily="34" charset="-128"/>
              </a:rPr>
              <a:t>　</a:t>
            </a:r>
            <a:r>
              <a:rPr kumimoji="1" lang="en-US" altLang="ja-JP" sz="1000" dirty="0">
                <a:latin typeface="BIZ UDPGothic" panose="020B0400000000000000" pitchFamily="34" charset="-128"/>
                <a:ea typeface="BIZ UDPGothic" panose="020B0400000000000000" pitchFamily="34" charset="-128"/>
              </a:rPr>
              <a:t>https://kuroshiocleanup.com/service/educational_material_collection/</a:t>
            </a:r>
          </a:p>
          <a:p>
            <a:pPr marL="0" indent="0">
              <a:lnSpc>
                <a:spcPct val="110000"/>
              </a:lnSpc>
              <a:buNone/>
            </a:pPr>
            <a:endParaRPr kumimoji="1" lang="en-US" altLang="ja-JP" sz="1000" dirty="0">
              <a:latin typeface="BIZ UDPGothic" panose="020B0400000000000000" pitchFamily="34" charset="-128"/>
              <a:ea typeface="BIZ UDPGothic" panose="020B0400000000000000" pitchFamily="34" charset="-128"/>
            </a:endParaRPr>
          </a:p>
          <a:p>
            <a:pPr marL="0" indent="0">
              <a:lnSpc>
                <a:spcPct val="110000"/>
              </a:lnSpc>
              <a:buNone/>
            </a:pPr>
            <a:r>
              <a:rPr lang="ja-JP" altLang="en-US" sz="1400" dirty="0">
                <a:latin typeface="BIZ UDPGothic" panose="020B0400000000000000" pitchFamily="34" charset="-128"/>
                <a:ea typeface="BIZ UDPGothic" panose="020B0400000000000000" pitchFamily="34" charset="-128"/>
              </a:rPr>
              <a:t>■</a:t>
            </a:r>
            <a:r>
              <a:rPr kumimoji="1" lang="ja-JP" altLang="en-US" sz="1400" dirty="0">
                <a:latin typeface="BIZ UDPGothic" panose="020B0400000000000000" pitchFamily="34" charset="-128"/>
                <a:ea typeface="BIZ UDPGothic" panose="020B0400000000000000" pitchFamily="34" charset="-128"/>
              </a:rPr>
              <a:t>しかたに自然案内（</a:t>
            </a:r>
            <a:r>
              <a:rPr kumimoji="1" lang="en-US" altLang="ja-JP" sz="1400" dirty="0">
                <a:latin typeface="BIZ UDPGothic" panose="020B0400000000000000" pitchFamily="34" charset="-128"/>
                <a:ea typeface="BIZ UDPGothic" panose="020B0400000000000000" pitchFamily="34" charset="-128"/>
              </a:rPr>
              <a:t>2021</a:t>
            </a:r>
            <a:r>
              <a:rPr kumimoji="1" lang="ja-JP" altLang="en-US" sz="1400" dirty="0">
                <a:latin typeface="BIZ UDPGothic" panose="020B0400000000000000" pitchFamily="34" charset="-128"/>
                <a:ea typeface="BIZ UDPGothic" panose="020B0400000000000000" pitchFamily="34" charset="-128"/>
              </a:rPr>
              <a:t>）：海ごみポスター＆クイズ</a:t>
            </a:r>
            <a:endParaRPr kumimoji="1" lang="en-US" altLang="ja-JP" sz="1400" dirty="0">
              <a:latin typeface="BIZ UDPGothic" panose="020B0400000000000000" pitchFamily="34" charset="-128"/>
              <a:ea typeface="BIZ UDPGothic" panose="020B0400000000000000" pitchFamily="34" charset="-128"/>
            </a:endParaRPr>
          </a:p>
          <a:p>
            <a:pPr marL="0" indent="0">
              <a:lnSpc>
                <a:spcPct val="110000"/>
              </a:lnSpc>
              <a:buNone/>
            </a:pPr>
            <a:r>
              <a:rPr kumimoji="1" lang="ja-JP" altLang="en-US" sz="1400" dirty="0">
                <a:latin typeface="BIZ UDPGothic" panose="020B0400000000000000" pitchFamily="34" charset="-128"/>
                <a:ea typeface="BIZ UDPGothic" panose="020B0400000000000000" pitchFamily="34" charset="-128"/>
              </a:rPr>
              <a:t>　</a:t>
            </a:r>
            <a:r>
              <a:rPr kumimoji="1" lang="en-US" altLang="ja-JP" sz="1000" dirty="0">
                <a:latin typeface="BIZ UDPGothic" panose="020B0400000000000000" pitchFamily="34" charset="-128"/>
                <a:ea typeface="BIZ UDPGothic" panose="020B0400000000000000" pitchFamily="34" charset="-128"/>
              </a:rPr>
              <a:t>https://kuroshiocleanup.com/service/umigomi2021/</a:t>
            </a:r>
          </a:p>
          <a:p>
            <a:pPr marL="0" indent="0">
              <a:lnSpc>
                <a:spcPct val="110000"/>
              </a:lnSpc>
              <a:buNone/>
            </a:pPr>
            <a:endParaRPr kumimoji="1" lang="en-US" altLang="ja-JP" sz="1400" dirty="0">
              <a:latin typeface="BIZ UDPGothic" panose="020B0400000000000000" pitchFamily="34" charset="-128"/>
              <a:ea typeface="BIZ UDPGothic" panose="020B0400000000000000" pitchFamily="34" charset="-128"/>
            </a:endParaRPr>
          </a:p>
          <a:p>
            <a:pPr marL="0" indent="0">
              <a:lnSpc>
                <a:spcPct val="110000"/>
              </a:lnSpc>
              <a:buNone/>
            </a:pPr>
            <a:r>
              <a:rPr kumimoji="1" lang="ja-JP" altLang="en-US" sz="1400" dirty="0">
                <a:latin typeface="BIZ UDPGothic" panose="020B0400000000000000" pitchFamily="34" charset="-128"/>
                <a:ea typeface="BIZ UDPGothic" panose="020B0400000000000000" pitchFamily="34" charset="-128"/>
              </a:rPr>
              <a:t>■フリーイラスト：イラスト</a:t>
            </a:r>
            <a:r>
              <a:rPr kumimoji="1" lang="en-US" altLang="ja-JP" sz="1400" dirty="0">
                <a:latin typeface="BIZ UDPGothic" panose="020B0400000000000000" pitchFamily="34" charset="-128"/>
                <a:ea typeface="BIZ UDPGothic" panose="020B0400000000000000" pitchFamily="34" charset="-128"/>
              </a:rPr>
              <a:t>AC</a:t>
            </a:r>
            <a:r>
              <a:rPr kumimoji="1" lang="ja-JP" altLang="en-US" sz="1400" dirty="0">
                <a:latin typeface="BIZ UDPGothic" panose="020B0400000000000000" pitchFamily="34" charset="-128"/>
                <a:ea typeface="BIZ UDPGothic" panose="020B0400000000000000" pitchFamily="34" charset="-128"/>
              </a:rPr>
              <a:t>、いやすとや　など（海ごみ、プラスチック、ビーチクリーン　などで検索）</a:t>
            </a:r>
          </a:p>
        </p:txBody>
      </p:sp>
    </p:spTree>
    <p:extLst>
      <p:ext uri="{BB962C8B-B14F-4D97-AF65-F5344CB8AC3E}">
        <p14:creationId xmlns:p14="http://schemas.microsoft.com/office/powerpoint/2010/main" val="4028513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0F08C-4835-8A8E-39C2-C51A7DBBCA63}"/>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660EBDCD-CAEF-15B0-D2C3-7E22DDE7A75A}"/>
              </a:ext>
            </a:extLst>
          </p:cNvPr>
          <p:cNvSpPr>
            <a:spLocks noGrp="1"/>
          </p:cNvSpPr>
          <p:nvPr>
            <p:ph type="title"/>
          </p:nvPr>
        </p:nvSpPr>
        <p:spPr>
          <a:xfrm>
            <a:off x="35496" y="108743"/>
            <a:ext cx="7848872" cy="555376"/>
          </a:xfrm>
        </p:spPr>
        <p:txBody>
          <a:bodyPr>
            <a:normAutofit fontScale="90000"/>
          </a:bodyPr>
          <a:lstStyle/>
          <a:p>
            <a:r>
              <a:rPr kumimoji="1" lang="en-US" altLang="ja-JP" dirty="0"/>
              <a:t>4</a:t>
            </a:r>
            <a:r>
              <a:rPr kumimoji="1" lang="ja-JP" altLang="en-US" dirty="0"/>
              <a:t>．海岸漂着物の発生抑制対策・普及啓発　</a:t>
            </a:r>
            <a:r>
              <a:rPr kumimoji="1" lang="en-US" altLang="ja-JP" dirty="0"/>
              <a:t>(1)</a:t>
            </a:r>
            <a:r>
              <a:rPr kumimoji="1" lang="ja-JP" altLang="en-US" dirty="0"/>
              <a:t>暮らしの中でできる取組２</a:t>
            </a:r>
            <a:endParaRPr kumimoji="1" lang="ja-JP" altLang="en-US" dirty="0">
              <a:solidFill>
                <a:srgbClr val="FF0000"/>
              </a:solidFill>
            </a:endParaRPr>
          </a:p>
        </p:txBody>
      </p:sp>
      <p:sp>
        <p:nvSpPr>
          <p:cNvPr id="14" name="テキスト ボックス 13">
            <a:extLst>
              <a:ext uri="{FF2B5EF4-FFF2-40B4-BE49-F238E27FC236}">
                <a16:creationId xmlns:a16="http://schemas.microsoft.com/office/drawing/2014/main" id="{F2A713D2-2AA6-25F7-F3CA-BB728AB61BE4}"/>
              </a:ext>
            </a:extLst>
          </p:cNvPr>
          <p:cNvSpPr txBox="1"/>
          <p:nvPr/>
        </p:nvSpPr>
        <p:spPr>
          <a:xfrm>
            <a:off x="2316232" y="6381328"/>
            <a:ext cx="4992072" cy="215444"/>
          </a:xfrm>
          <a:prstGeom prst="rect">
            <a:avLst/>
          </a:prstGeom>
          <a:noFill/>
        </p:spPr>
        <p:txBody>
          <a:bodyPr wrap="none" rtlCol="0">
            <a:spAutoFit/>
          </a:bodyPr>
          <a:lstStyle/>
          <a:p>
            <a:pPr algn="l"/>
            <a:r>
              <a:rPr kumimoji="1" lang="ja-JP" altLang="en-US" sz="800" dirty="0">
                <a:solidFill>
                  <a:schemeClr val="tx1">
                    <a:lumMod val="75000"/>
                    <a:lumOff val="25000"/>
                  </a:schemeClr>
                </a:solidFill>
                <a:latin typeface="BIZ UDPGothic" panose="020B0400000000000000" pitchFamily="34" charset="-128"/>
                <a:ea typeface="BIZ UDPGothic" panose="020B0400000000000000" pitchFamily="34" charset="-128"/>
              </a:rPr>
              <a:t>環境省</a:t>
            </a:r>
            <a:r>
              <a:rPr kumimoji="1" lang="en-US" altLang="ja-JP" sz="800" dirty="0">
                <a:solidFill>
                  <a:schemeClr val="tx1">
                    <a:lumMod val="75000"/>
                    <a:lumOff val="25000"/>
                  </a:schemeClr>
                </a:solidFill>
                <a:latin typeface="BIZ UDPGothic" panose="020B0400000000000000" pitchFamily="34" charset="-128"/>
                <a:ea typeface="BIZ UDPGothic" panose="020B0400000000000000" pitchFamily="34" charset="-128"/>
              </a:rPr>
              <a:t>HP</a:t>
            </a:r>
            <a:r>
              <a:rPr kumimoji="1" lang="ja-JP" altLang="en-US" sz="800" dirty="0">
                <a:solidFill>
                  <a:schemeClr val="tx1">
                    <a:lumMod val="75000"/>
                    <a:lumOff val="25000"/>
                  </a:schemeClr>
                </a:solidFill>
                <a:latin typeface="BIZ UDPGothic" panose="020B0400000000000000" pitchFamily="34" charset="-128"/>
                <a:ea typeface="BIZ UDPGothic" panose="020B0400000000000000" pitchFamily="34" charset="-128"/>
              </a:rPr>
              <a:t>　</a:t>
            </a:r>
            <a:r>
              <a:rPr kumimoji="1" lang="en-US" altLang="ja-JP" sz="800" dirty="0">
                <a:solidFill>
                  <a:schemeClr val="tx1">
                    <a:lumMod val="75000"/>
                    <a:lumOff val="25000"/>
                  </a:schemeClr>
                </a:solidFill>
                <a:latin typeface="BIZ UDPGothic" panose="020B0400000000000000" pitchFamily="34" charset="-128"/>
                <a:ea typeface="BIZ UDPGothic" panose="020B0400000000000000" pitchFamily="34" charset="-128"/>
              </a:rPr>
              <a:t>https://www.env.go.jp/guide/info/ecojin/feature1/20221116.html#sec021</a:t>
            </a:r>
            <a:endParaRPr kumimoji="1" lang="ja-JP" altLang="en-US" sz="800" dirty="0">
              <a:solidFill>
                <a:schemeClr val="tx1">
                  <a:lumMod val="75000"/>
                  <a:lumOff val="25000"/>
                </a:schemeClr>
              </a:solidFill>
              <a:latin typeface="BIZ UDPGothic" panose="020B0400000000000000" pitchFamily="34" charset="-128"/>
              <a:ea typeface="BIZ UDPGothic" panose="020B0400000000000000" pitchFamily="34" charset="-128"/>
            </a:endParaRPr>
          </a:p>
        </p:txBody>
      </p:sp>
      <p:sp>
        <p:nvSpPr>
          <p:cNvPr id="16" name="コンテンツ プレースホルダー 1">
            <a:extLst>
              <a:ext uri="{FF2B5EF4-FFF2-40B4-BE49-F238E27FC236}">
                <a16:creationId xmlns:a16="http://schemas.microsoft.com/office/drawing/2014/main" id="{F880872F-BE13-917A-DCB3-D4A9A8B82461}"/>
              </a:ext>
            </a:extLst>
          </p:cNvPr>
          <p:cNvSpPr txBox="1">
            <a:spLocks/>
          </p:cNvSpPr>
          <p:nvPr/>
        </p:nvSpPr>
        <p:spPr>
          <a:xfrm>
            <a:off x="2123728" y="857400"/>
            <a:ext cx="6234383" cy="395955"/>
          </a:xfrm>
          <a:prstGeom prst="rect">
            <a:avLst/>
          </a:prstGeom>
        </p:spPr>
        <p:txBody>
          <a:bodyPr vert="horz" lIns="91440" tIns="45720" rIns="91440" bIns="45720" rtlCol="0">
            <a:normAutofit/>
          </a:bodyPr>
          <a:lstStyle>
            <a:lvl1pPr marL="257168" indent="-25716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0" indent="0" algn="just">
              <a:lnSpc>
                <a:spcPts val="1800"/>
              </a:lnSpc>
              <a:buNone/>
            </a:pPr>
            <a:r>
              <a:rPr lang="ja-JP" altLang="en-US" sz="1400" dirty="0">
                <a:latin typeface="BIZ UDPGothic" panose="020B0400000000000000" pitchFamily="34" charset="-128"/>
                <a:ea typeface="BIZ UDPGothic" panose="020B0400000000000000" pitchFamily="34" charset="-128"/>
              </a:rPr>
              <a:t>ここでは、わたしたちができる取組事例を紹介します。</a:t>
            </a:r>
            <a:endParaRPr lang="en-US" altLang="ja-JP" sz="1400" dirty="0">
              <a:latin typeface="BIZ UDPGothic" panose="020B0400000000000000" pitchFamily="34" charset="-128"/>
              <a:ea typeface="BIZ UDPGothic" panose="020B0400000000000000" pitchFamily="34" charset="-128"/>
            </a:endParaRPr>
          </a:p>
        </p:txBody>
      </p:sp>
      <p:sp>
        <p:nvSpPr>
          <p:cNvPr id="21" name="コンテンツ プレースホルダー 1">
            <a:extLst>
              <a:ext uri="{FF2B5EF4-FFF2-40B4-BE49-F238E27FC236}">
                <a16:creationId xmlns:a16="http://schemas.microsoft.com/office/drawing/2014/main" id="{A90143EC-8278-A96E-BD6C-11D5F668A51E}"/>
              </a:ext>
            </a:extLst>
          </p:cNvPr>
          <p:cNvSpPr txBox="1">
            <a:spLocks/>
          </p:cNvSpPr>
          <p:nvPr/>
        </p:nvSpPr>
        <p:spPr>
          <a:xfrm>
            <a:off x="209825" y="800797"/>
            <a:ext cx="2092195" cy="395955"/>
          </a:xfrm>
          <a:prstGeom prst="rect">
            <a:avLst/>
          </a:prstGeom>
        </p:spPr>
        <p:txBody>
          <a:bodyPr vert="horz" lIns="91440" tIns="45720" rIns="91440" bIns="45720" rtlCol="0">
            <a:normAutofit/>
          </a:bodyPr>
          <a:lstStyle>
            <a:lvl1pPr marL="257168" indent="-25716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0" indent="0">
              <a:buNone/>
            </a:pPr>
            <a:r>
              <a:rPr lang="en-US" altLang="ja-JP" b="1" dirty="0">
                <a:latin typeface="BIZ UDPGothic" panose="020B0400000000000000" pitchFamily="34" charset="-128"/>
                <a:ea typeface="BIZ UDPGothic" panose="020B0400000000000000" pitchFamily="34" charset="-128"/>
              </a:rPr>
              <a:t>【</a:t>
            </a:r>
            <a:r>
              <a:rPr lang="ja-JP" altLang="en-US" b="1" dirty="0">
                <a:latin typeface="BIZ UDPGothic" panose="020B0400000000000000" pitchFamily="34" charset="-128"/>
                <a:ea typeface="BIZ UDPGothic" panose="020B0400000000000000" pitchFamily="34" charset="-128"/>
              </a:rPr>
              <a:t>個人でできること</a:t>
            </a:r>
            <a:r>
              <a:rPr lang="en-US" altLang="ja-JP" b="1" dirty="0">
                <a:latin typeface="BIZ UDPGothic" panose="020B0400000000000000" pitchFamily="34" charset="-128"/>
                <a:ea typeface="BIZ UDPGothic" panose="020B0400000000000000" pitchFamily="34" charset="-128"/>
              </a:rPr>
              <a:t>】</a:t>
            </a:r>
          </a:p>
        </p:txBody>
      </p:sp>
      <p:sp>
        <p:nvSpPr>
          <p:cNvPr id="2" name="コンテンツ プレースホルダー 1">
            <a:extLst>
              <a:ext uri="{FF2B5EF4-FFF2-40B4-BE49-F238E27FC236}">
                <a16:creationId xmlns:a16="http://schemas.microsoft.com/office/drawing/2014/main" id="{1AF7723B-9C2F-6A43-AABD-D9626E5DC212}"/>
              </a:ext>
            </a:extLst>
          </p:cNvPr>
          <p:cNvSpPr txBox="1">
            <a:spLocks/>
          </p:cNvSpPr>
          <p:nvPr/>
        </p:nvSpPr>
        <p:spPr>
          <a:xfrm>
            <a:off x="395536" y="1368152"/>
            <a:ext cx="6234383" cy="2924944"/>
          </a:xfrm>
          <a:prstGeom prst="rect">
            <a:avLst/>
          </a:prstGeom>
        </p:spPr>
        <p:txBody>
          <a:bodyPr vert="horz" lIns="91440" tIns="45720" rIns="91440" bIns="45720" rtlCol="0">
            <a:normAutofit/>
          </a:bodyPr>
          <a:lstStyle>
            <a:lvl1pPr marL="257168" indent="-25716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0" indent="0" algn="just">
              <a:lnSpc>
                <a:spcPts val="1800"/>
              </a:lnSpc>
              <a:buNone/>
            </a:pPr>
            <a:endParaRPr lang="en-US" altLang="ja-JP" sz="1400" dirty="0">
              <a:latin typeface="BIZ UDPGothic" panose="020B0400000000000000" pitchFamily="34" charset="-128"/>
              <a:ea typeface="BIZ UDPGothic" panose="020B0400000000000000" pitchFamily="34" charset="-128"/>
            </a:endParaRPr>
          </a:p>
        </p:txBody>
      </p:sp>
      <p:sp>
        <p:nvSpPr>
          <p:cNvPr id="5" name="コンテンツ プレースホルダー 1">
            <a:extLst>
              <a:ext uri="{FF2B5EF4-FFF2-40B4-BE49-F238E27FC236}">
                <a16:creationId xmlns:a16="http://schemas.microsoft.com/office/drawing/2014/main" id="{A82C48A9-D15A-682C-1EEF-185C895DB825}"/>
              </a:ext>
            </a:extLst>
          </p:cNvPr>
          <p:cNvSpPr>
            <a:spLocks noGrp="1"/>
          </p:cNvSpPr>
          <p:nvPr>
            <p:ph idx="1"/>
          </p:nvPr>
        </p:nvSpPr>
        <p:spPr>
          <a:xfrm>
            <a:off x="209825" y="1124744"/>
            <a:ext cx="8610647" cy="5183996"/>
          </a:xfrm>
        </p:spPr>
        <p:txBody>
          <a:bodyPr>
            <a:noAutofit/>
          </a:bodyPr>
          <a:lstStyle/>
          <a:p>
            <a:pPr marL="0" indent="0">
              <a:buNone/>
            </a:pPr>
            <a:r>
              <a:rPr kumimoji="1" lang="en-US" altLang="ja-JP" sz="1400" b="1" dirty="0">
                <a:highlight>
                  <a:srgbClr val="F7FFAB"/>
                </a:highlight>
              </a:rPr>
              <a:t>1. </a:t>
            </a:r>
            <a:r>
              <a:rPr lang="ja-JP" altLang="en-US" sz="1400" b="1" dirty="0">
                <a:highlight>
                  <a:srgbClr val="F7FFAB"/>
                </a:highlight>
              </a:rPr>
              <a:t>リデュース（減らす）の取組事例</a:t>
            </a:r>
            <a:endParaRPr kumimoji="1" lang="ja-JP" altLang="en-US" sz="1400" b="1" dirty="0">
              <a:highlight>
                <a:srgbClr val="F7FFAB"/>
              </a:highlight>
            </a:endParaRPr>
          </a:p>
          <a:p>
            <a:pPr marL="0" indent="0">
              <a:buNone/>
            </a:pPr>
            <a:r>
              <a:rPr kumimoji="1" lang="ja-JP" altLang="en-US" sz="1100" dirty="0"/>
              <a:t>　リデュースは廃棄物の発生を減らすことで、廃棄するもの自体を減らすアクションです。</a:t>
            </a:r>
            <a:endParaRPr kumimoji="1" lang="en-US" altLang="ja-JP" sz="1100" dirty="0"/>
          </a:p>
          <a:p>
            <a:pPr marL="0" indent="0">
              <a:buNone/>
            </a:pPr>
            <a:r>
              <a:rPr lang="ja-JP" altLang="en-US" sz="1100" dirty="0"/>
              <a:t>　　　</a:t>
            </a:r>
            <a:r>
              <a:rPr kumimoji="1" lang="ja-JP" altLang="en-US" sz="1100" dirty="0"/>
              <a:t>エコバッグ・マイ箸の持参、マイボトルの使用、詰め替え用の容器の使用、量り売りのお店を使う、　など</a:t>
            </a:r>
            <a:endParaRPr kumimoji="1"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kumimoji="1" lang="en-US" altLang="ja-JP" sz="1100" dirty="0"/>
          </a:p>
          <a:p>
            <a:pPr marL="0" indent="0">
              <a:buNone/>
            </a:pPr>
            <a:r>
              <a:rPr kumimoji="1" lang="en-US" altLang="ja-JP" sz="1400" b="1" dirty="0">
                <a:highlight>
                  <a:srgbClr val="F7FFAB"/>
                </a:highlight>
              </a:rPr>
              <a:t>2. </a:t>
            </a:r>
            <a:r>
              <a:rPr kumimoji="1" lang="ja-JP" altLang="en-US" sz="1400" b="1" dirty="0">
                <a:highlight>
                  <a:srgbClr val="F7FFAB"/>
                </a:highlight>
              </a:rPr>
              <a:t>リユース（繰り返しつかう）の取組事例</a:t>
            </a:r>
            <a:endParaRPr kumimoji="1" lang="en-US" altLang="ja-JP" sz="1400" b="1" dirty="0">
              <a:highlight>
                <a:srgbClr val="F7FFAB"/>
              </a:highlight>
            </a:endParaRPr>
          </a:p>
          <a:p>
            <a:pPr marL="0" indent="0">
              <a:buNone/>
            </a:pPr>
            <a:r>
              <a:rPr kumimoji="1" lang="ja-JP" altLang="en-US" sz="1400" dirty="0"/>
              <a:t>　</a:t>
            </a:r>
            <a:r>
              <a:rPr lang="ja-JP" altLang="en-US" sz="1100" dirty="0"/>
              <a:t>リユースは使用した製品やその部品などを廃棄せずに繰り返し使うことで、廃棄するものを減らすアクションです。</a:t>
            </a:r>
            <a:endParaRPr lang="en-US" altLang="ja-JP" sz="1100" dirty="0"/>
          </a:p>
          <a:p>
            <a:pPr marL="0" indent="0">
              <a:buNone/>
            </a:pPr>
            <a:r>
              <a:rPr lang="ja-JP" altLang="en-US" sz="1100" dirty="0"/>
              <a:t>　　　リユースショップに買い取ってもらう、フリーマーケットに出店、知人・親戚に譲る、チャリティショップへ寄付する　など</a:t>
            </a:r>
            <a:endParaRPr lang="en-US" altLang="ja-JP" sz="1100" dirty="0"/>
          </a:p>
          <a:p>
            <a:pPr marL="0" indent="0">
              <a:buNone/>
            </a:pPr>
            <a:r>
              <a:rPr kumimoji="1" lang="ja-JP" altLang="en-US" sz="1100" b="1" dirty="0"/>
              <a:t>　</a:t>
            </a:r>
            <a:endParaRPr kumimoji="1" lang="en-US" altLang="ja-JP" sz="1100" dirty="0"/>
          </a:p>
          <a:p>
            <a:pPr marL="0" indent="0">
              <a:buNone/>
            </a:pPr>
            <a:r>
              <a:rPr kumimoji="1" lang="en-US" altLang="ja-JP" sz="1400" b="1" dirty="0">
                <a:highlight>
                  <a:srgbClr val="F7FFAB"/>
                </a:highlight>
              </a:rPr>
              <a:t>3. </a:t>
            </a:r>
            <a:r>
              <a:rPr kumimoji="1" lang="ja-JP" altLang="en-US" sz="1400" b="1" dirty="0">
                <a:highlight>
                  <a:srgbClr val="F7FFAB"/>
                </a:highlight>
              </a:rPr>
              <a:t>リサイクル（再生利用）の取組事例</a:t>
            </a:r>
          </a:p>
          <a:p>
            <a:pPr marL="0" indent="0">
              <a:buNone/>
            </a:pPr>
            <a:r>
              <a:rPr kumimoji="1" lang="ja-JP" altLang="en-US" sz="1400" dirty="0"/>
              <a:t>　</a:t>
            </a:r>
            <a:r>
              <a:rPr kumimoji="1" lang="ja-JP" altLang="en-US" sz="1100" dirty="0"/>
              <a:t>リサイクル</a:t>
            </a:r>
            <a:r>
              <a:rPr lang="ja-JP" altLang="en-US" sz="1100" dirty="0"/>
              <a:t>はごみなどの廃棄物や不用品を、原材料やエネルギー源として有効に利用するアクションです。</a:t>
            </a:r>
            <a:endParaRPr lang="en-US" altLang="ja-JP" sz="1100" dirty="0"/>
          </a:p>
          <a:p>
            <a:pPr marL="0" indent="0">
              <a:buNone/>
            </a:pPr>
            <a:r>
              <a:rPr lang="ja-JP" altLang="en-US" sz="1100" dirty="0"/>
              <a:t>　　　資源として分別回収に協力する、リサイクル製品の積極的な活用　など</a:t>
            </a:r>
            <a:endParaRPr lang="en-US" altLang="ja-JP" sz="1100" dirty="0"/>
          </a:p>
        </p:txBody>
      </p:sp>
      <p:pic>
        <p:nvPicPr>
          <p:cNvPr id="9" name="図 8" descr="ロゴ&#10;&#10;自動的に生成された説明">
            <a:extLst>
              <a:ext uri="{FF2B5EF4-FFF2-40B4-BE49-F238E27FC236}">
                <a16:creationId xmlns:a16="http://schemas.microsoft.com/office/drawing/2014/main" id="{D49F76A3-1E7F-5526-28BB-7199D6A088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6014" y="5311183"/>
            <a:ext cx="2244734" cy="940294"/>
          </a:xfrm>
          <a:prstGeom prst="rect">
            <a:avLst/>
          </a:prstGeom>
        </p:spPr>
      </p:pic>
      <p:pic>
        <p:nvPicPr>
          <p:cNvPr id="12" name="図 11" descr="アイコン が含まれている画像&#10;&#10;自動的に生成された説明">
            <a:extLst>
              <a:ext uri="{FF2B5EF4-FFF2-40B4-BE49-F238E27FC236}">
                <a16:creationId xmlns:a16="http://schemas.microsoft.com/office/drawing/2014/main" id="{A8C79E9E-6F3A-7FDE-7D31-77447123DA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7624" y="1844824"/>
            <a:ext cx="2393429" cy="1321577"/>
          </a:xfrm>
          <a:prstGeom prst="rect">
            <a:avLst/>
          </a:prstGeom>
        </p:spPr>
      </p:pic>
      <p:pic>
        <p:nvPicPr>
          <p:cNvPr id="15" name="図 14" descr="四角形 が含まれている画像&#10;&#10;自動的に生成された説明">
            <a:extLst>
              <a:ext uri="{FF2B5EF4-FFF2-40B4-BE49-F238E27FC236}">
                <a16:creationId xmlns:a16="http://schemas.microsoft.com/office/drawing/2014/main" id="{BAEFF12B-3E0B-8B29-F508-DC499169DF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1904" y="5162977"/>
            <a:ext cx="1993942" cy="1146343"/>
          </a:xfrm>
          <a:prstGeom prst="rect">
            <a:avLst/>
          </a:prstGeom>
        </p:spPr>
      </p:pic>
      <p:pic>
        <p:nvPicPr>
          <p:cNvPr id="19" name="図 18" descr="ダイアグラム&#10;&#10;自動的に生成された説明">
            <a:extLst>
              <a:ext uri="{FF2B5EF4-FFF2-40B4-BE49-F238E27FC236}">
                <a16:creationId xmlns:a16="http://schemas.microsoft.com/office/drawing/2014/main" id="{20F8EEAF-CA62-B6DE-C1E9-62EBDEC3134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11960" y="1959217"/>
            <a:ext cx="1882215" cy="1207184"/>
          </a:xfrm>
          <a:prstGeom prst="rect">
            <a:avLst/>
          </a:prstGeom>
        </p:spPr>
      </p:pic>
      <p:pic>
        <p:nvPicPr>
          <p:cNvPr id="25" name="図 24" descr="テキスト が含まれている画像&#10;&#10;自動的に生成された説明">
            <a:extLst>
              <a:ext uri="{FF2B5EF4-FFF2-40B4-BE49-F238E27FC236}">
                <a16:creationId xmlns:a16="http://schemas.microsoft.com/office/drawing/2014/main" id="{7AA34875-D296-3DCD-EF34-9E61B66DC6A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87394" y="6273404"/>
            <a:ext cx="1822538" cy="395956"/>
          </a:xfrm>
          <a:prstGeom prst="rect">
            <a:avLst/>
          </a:prstGeom>
        </p:spPr>
      </p:pic>
    </p:spTree>
    <p:extLst>
      <p:ext uri="{BB962C8B-B14F-4D97-AF65-F5344CB8AC3E}">
        <p14:creationId xmlns:p14="http://schemas.microsoft.com/office/powerpoint/2010/main" val="3639117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AF8CC51F-9FDD-F364-64A1-23547844D1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6582" y="3423074"/>
            <a:ext cx="1806890" cy="1951080"/>
          </a:xfrm>
          <a:prstGeom prst="rect">
            <a:avLst/>
          </a:prstGeom>
        </p:spPr>
      </p:pic>
      <p:sp>
        <p:nvSpPr>
          <p:cNvPr id="4" name="タイトル 2">
            <a:extLst>
              <a:ext uri="{FF2B5EF4-FFF2-40B4-BE49-F238E27FC236}">
                <a16:creationId xmlns:a16="http://schemas.microsoft.com/office/drawing/2014/main" id="{32F1C7C3-DB8A-1738-9DBD-49E63E51D6BD}"/>
              </a:ext>
            </a:extLst>
          </p:cNvPr>
          <p:cNvSpPr>
            <a:spLocks noGrp="1"/>
          </p:cNvSpPr>
          <p:nvPr>
            <p:ph type="title"/>
          </p:nvPr>
        </p:nvSpPr>
        <p:spPr>
          <a:xfrm>
            <a:off x="35496" y="108743"/>
            <a:ext cx="7776864" cy="555376"/>
          </a:xfrm>
        </p:spPr>
        <p:txBody>
          <a:bodyPr>
            <a:normAutofit fontScale="90000"/>
          </a:bodyPr>
          <a:lstStyle/>
          <a:p>
            <a:r>
              <a:rPr kumimoji="1" lang="en-US" altLang="ja-JP" dirty="0"/>
              <a:t>4</a:t>
            </a:r>
            <a:r>
              <a:rPr kumimoji="1" lang="ja-JP" altLang="en-US" dirty="0"/>
              <a:t>．海岸漂着物の発生抑制対策・普及啓発　</a:t>
            </a:r>
            <a:r>
              <a:rPr kumimoji="1" lang="en-US" altLang="ja-JP" dirty="0"/>
              <a:t>(2)</a:t>
            </a:r>
            <a:r>
              <a:rPr kumimoji="1" lang="ja-JP" altLang="en-US" dirty="0"/>
              <a:t>民間企業や団体等の取組</a:t>
            </a:r>
            <a:endParaRPr kumimoji="1" lang="ja-JP" altLang="en-US" dirty="0">
              <a:solidFill>
                <a:srgbClr val="FF0000"/>
              </a:solidFill>
            </a:endParaRPr>
          </a:p>
        </p:txBody>
      </p:sp>
      <p:sp>
        <p:nvSpPr>
          <p:cNvPr id="5" name="コンテンツ プレースホルダー 1">
            <a:extLst>
              <a:ext uri="{FF2B5EF4-FFF2-40B4-BE49-F238E27FC236}">
                <a16:creationId xmlns:a16="http://schemas.microsoft.com/office/drawing/2014/main" id="{984D8744-40B2-30CC-123D-0FB9361A8A2A}"/>
              </a:ext>
            </a:extLst>
          </p:cNvPr>
          <p:cNvSpPr txBox="1">
            <a:spLocks/>
          </p:cNvSpPr>
          <p:nvPr/>
        </p:nvSpPr>
        <p:spPr>
          <a:xfrm>
            <a:off x="209825" y="1412776"/>
            <a:ext cx="3138039" cy="2376264"/>
          </a:xfrm>
          <a:prstGeom prst="rect">
            <a:avLst/>
          </a:prstGeom>
        </p:spPr>
        <p:txBody>
          <a:bodyPr vert="horz" lIns="91440" tIns="45720" rIns="91440" bIns="45720" rtlCol="0">
            <a:normAutofit/>
          </a:bodyPr>
          <a:lstStyle>
            <a:lvl1pPr marL="257168" indent="-25716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0" indent="0">
              <a:lnSpc>
                <a:spcPts val="1800"/>
              </a:lnSpc>
              <a:buNone/>
            </a:pPr>
            <a:r>
              <a:rPr lang="ja-JP" altLang="en-US" sz="1400" dirty="0">
                <a:highlight>
                  <a:srgbClr val="CCFFFF"/>
                </a:highlight>
                <a:latin typeface="BIZ UDPGothic" panose="020B0400000000000000" pitchFamily="34" charset="-128"/>
                <a:ea typeface="BIZ UDPGothic" panose="020B0400000000000000" pitchFamily="34" charset="-128"/>
              </a:rPr>
              <a:t>「使い捨て」を減らしていく</a:t>
            </a:r>
            <a:r>
              <a:rPr lang="ja-JP" altLang="en-US" sz="1400" dirty="0">
                <a:latin typeface="BIZ UDPGothic" panose="020B0400000000000000" pitchFamily="34" charset="-128"/>
                <a:ea typeface="BIZ UDPGothic" panose="020B0400000000000000" pitchFamily="34" charset="-128"/>
              </a:rPr>
              <a:t>には、個人の努力には限界がありますが、社会の仕組みや企業の工夫の組み合わせでできることもたくさんあります。</a:t>
            </a:r>
            <a:endParaRPr lang="en-US" altLang="ja-JP" sz="1400" dirty="0">
              <a:latin typeface="BIZ UDPGothic" panose="020B0400000000000000" pitchFamily="34" charset="-128"/>
              <a:ea typeface="BIZ UDPGothic" panose="020B0400000000000000" pitchFamily="34" charset="-128"/>
            </a:endParaRPr>
          </a:p>
          <a:p>
            <a:pPr marL="0" indent="0">
              <a:lnSpc>
                <a:spcPts val="1800"/>
              </a:lnSpc>
              <a:buNone/>
            </a:pPr>
            <a:endParaRPr lang="en-US" altLang="ja-JP" sz="1000" dirty="0">
              <a:latin typeface="BIZ UDPGothic" panose="020B0400000000000000" pitchFamily="34" charset="-128"/>
              <a:ea typeface="BIZ UDPGothic" panose="020B0400000000000000" pitchFamily="34" charset="-128"/>
            </a:endParaRPr>
          </a:p>
          <a:p>
            <a:pPr marL="0" indent="0" algn="just">
              <a:lnSpc>
                <a:spcPts val="1800"/>
              </a:lnSpc>
              <a:buNone/>
            </a:pPr>
            <a:r>
              <a:rPr lang="ja-JP" altLang="en-US" sz="1400" dirty="0">
                <a:latin typeface="BIZ UDPGothic" panose="020B0400000000000000" pitchFamily="34" charset="-128"/>
                <a:ea typeface="BIZ UDPGothic" panose="020B0400000000000000" pitchFamily="34" charset="-128"/>
              </a:rPr>
              <a:t>そうした取り組みに協力したり、良い取り組みを発信したしすることも大切です。</a:t>
            </a:r>
            <a:endParaRPr lang="en-US" altLang="ja-JP" sz="1400" dirty="0">
              <a:latin typeface="BIZ UDPGothic" panose="020B0400000000000000" pitchFamily="34" charset="-128"/>
              <a:ea typeface="BIZ UDPGothic" panose="020B0400000000000000" pitchFamily="34" charset="-128"/>
            </a:endParaRPr>
          </a:p>
        </p:txBody>
      </p:sp>
      <p:sp>
        <p:nvSpPr>
          <p:cNvPr id="6" name="コンテンツ プレースホルダー 1">
            <a:extLst>
              <a:ext uri="{FF2B5EF4-FFF2-40B4-BE49-F238E27FC236}">
                <a16:creationId xmlns:a16="http://schemas.microsoft.com/office/drawing/2014/main" id="{1F7C1035-1A91-B2AE-B755-F32194D45492}"/>
              </a:ext>
            </a:extLst>
          </p:cNvPr>
          <p:cNvSpPr txBox="1">
            <a:spLocks/>
          </p:cNvSpPr>
          <p:nvPr/>
        </p:nvSpPr>
        <p:spPr>
          <a:xfrm>
            <a:off x="251520" y="1012670"/>
            <a:ext cx="2160240" cy="395955"/>
          </a:xfrm>
          <a:prstGeom prst="rect">
            <a:avLst/>
          </a:prstGeom>
        </p:spPr>
        <p:txBody>
          <a:bodyPr vert="horz" lIns="91440" tIns="45720" rIns="91440" bIns="45720" rtlCol="0">
            <a:noAutofit/>
          </a:bodyPr>
          <a:lstStyle>
            <a:lvl1pPr marL="257168" indent="-25716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0" indent="0">
              <a:buNone/>
            </a:pPr>
            <a:r>
              <a:rPr lang="en-US" altLang="ja-JP" sz="1400" b="1" dirty="0">
                <a:latin typeface="BIZ UDPGothic" panose="020B0400000000000000" pitchFamily="34" charset="-128"/>
                <a:ea typeface="BIZ UDPGothic" panose="020B0400000000000000" pitchFamily="34" charset="-128"/>
              </a:rPr>
              <a:t>【</a:t>
            </a:r>
            <a:r>
              <a:rPr lang="ja-JP" altLang="en-US" sz="1400" b="1">
                <a:latin typeface="BIZ UDPGothic" panose="020B0400000000000000" pitchFamily="34" charset="-128"/>
                <a:ea typeface="BIZ UDPGothic" panose="020B0400000000000000" pitchFamily="34" charset="-128"/>
              </a:rPr>
              <a:t>社会の中でできること</a:t>
            </a:r>
            <a:r>
              <a:rPr lang="en-US" altLang="ja-JP" sz="1400" b="1" dirty="0">
                <a:latin typeface="BIZ UDPGothic" panose="020B0400000000000000" pitchFamily="34" charset="-128"/>
                <a:ea typeface="BIZ UDPGothic" panose="020B0400000000000000" pitchFamily="34" charset="-128"/>
              </a:rPr>
              <a:t>】</a:t>
            </a:r>
          </a:p>
        </p:txBody>
      </p:sp>
      <p:pic>
        <p:nvPicPr>
          <p:cNvPr id="8" name="図 7">
            <a:extLst>
              <a:ext uri="{FF2B5EF4-FFF2-40B4-BE49-F238E27FC236}">
                <a16:creationId xmlns:a16="http://schemas.microsoft.com/office/drawing/2014/main" id="{1303BB23-04E0-EFE1-677D-3ECC14E9BB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45" y="4887094"/>
            <a:ext cx="2520280" cy="1634405"/>
          </a:xfrm>
          <a:prstGeom prst="rect">
            <a:avLst/>
          </a:prstGeom>
        </p:spPr>
      </p:pic>
      <p:sp>
        <p:nvSpPr>
          <p:cNvPr id="13" name="コンテンツ プレースホルダー 1">
            <a:extLst>
              <a:ext uri="{FF2B5EF4-FFF2-40B4-BE49-F238E27FC236}">
                <a16:creationId xmlns:a16="http://schemas.microsoft.com/office/drawing/2014/main" id="{30554349-259A-2943-C651-7548F0AA72F3}"/>
              </a:ext>
            </a:extLst>
          </p:cNvPr>
          <p:cNvSpPr txBox="1">
            <a:spLocks/>
          </p:cNvSpPr>
          <p:nvPr/>
        </p:nvSpPr>
        <p:spPr>
          <a:xfrm>
            <a:off x="3533575" y="1106697"/>
            <a:ext cx="5214889" cy="5414802"/>
          </a:xfrm>
          <a:prstGeom prst="rect">
            <a:avLst/>
          </a:prstGeom>
          <a:ln w="12700">
            <a:solidFill>
              <a:schemeClr val="tx1">
                <a:lumMod val="50000"/>
                <a:lumOff val="50000"/>
              </a:schemeClr>
            </a:solidFill>
          </a:ln>
        </p:spPr>
        <p:txBody>
          <a:bodyPr vert="horz" lIns="91440" tIns="45720" rIns="91440" bIns="45720" rtlCol="0">
            <a:normAutofit/>
          </a:bodyPr>
          <a:lstStyle>
            <a:lvl1pPr marL="257168" indent="-25716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0" indent="0">
              <a:buNone/>
            </a:pPr>
            <a:r>
              <a:rPr lang="ja-JP" altLang="en-US" sz="1400">
                <a:latin typeface="BIZ UDPGothic" panose="020B0400000000000000" pitchFamily="34" charset="-128"/>
                <a:ea typeface="BIZ UDPGothic" panose="020B0400000000000000" pitchFamily="34" charset="-128"/>
              </a:rPr>
              <a:t>例えば・・・</a:t>
            </a:r>
            <a:endParaRPr lang="en-US" altLang="ja-JP" sz="1400" dirty="0">
              <a:latin typeface="BIZ UDPGothic" panose="020B0400000000000000" pitchFamily="34" charset="-128"/>
              <a:ea typeface="BIZ UDPGothic" panose="020B0400000000000000" pitchFamily="34" charset="-128"/>
            </a:endParaRPr>
          </a:p>
          <a:p>
            <a:pPr marL="0" indent="0">
              <a:buNone/>
            </a:pPr>
            <a:r>
              <a:rPr lang="ja-JP" altLang="en-US" sz="1200" b="1">
                <a:latin typeface="BIZ UDPGothic" panose="020B0400000000000000" pitchFamily="34" charset="-128"/>
                <a:ea typeface="BIZ UDPGothic" panose="020B0400000000000000" pitchFamily="34" charset="-128"/>
              </a:rPr>
              <a:t>■水</a:t>
            </a:r>
            <a:r>
              <a:rPr lang="en-US" altLang="ja-JP" sz="1200" b="1" dirty="0">
                <a:latin typeface="BIZ UDPGothic" panose="020B0400000000000000" pitchFamily="34" charset="-128"/>
                <a:ea typeface="BIZ UDPGothic" panose="020B0400000000000000" pitchFamily="34" charset="-128"/>
              </a:rPr>
              <a:t>Do</a:t>
            </a:r>
            <a:r>
              <a:rPr lang="ja-JP" altLang="en-US" sz="1200" b="1">
                <a:latin typeface="BIZ UDPGothic" panose="020B0400000000000000" pitchFamily="34" charset="-128"/>
                <a:ea typeface="BIZ UDPGothic" panose="020B0400000000000000" pitchFamily="34" charset="-128"/>
              </a:rPr>
              <a:t>！ネットワーク</a:t>
            </a:r>
            <a:r>
              <a:rPr lang="ja-JP" altLang="en-US" sz="1200">
                <a:latin typeface="BIZ UDPGothic" panose="020B0400000000000000" pitchFamily="34" charset="-128"/>
                <a:ea typeface="BIZ UDPGothic" panose="020B0400000000000000" pitchFamily="34" charset="-128"/>
              </a:rPr>
              <a:t>：</a:t>
            </a:r>
            <a:r>
              <a:rPr lang="en-US" altLang="ja-JP" sz="900" dirty="0">
                <a:latin typeface="BIZ UDPGothic" panose="020B0400000000000000" pitchFamily="34" charset="-128"/>
                <a:ea typeface="BIZ UDPGothic" panose="020B0400000000000000" pitchFamily="34" charset="-128"/>
              </a:rPr>
              <a:t>https://sui-do.jp/</a:t>
            </a:r>
          </a:p>
          <a:p>
            <a:pPr marL="0" indent="0">
              <a:buNone/>
            </a:pPr>
            <a:r>
              <a:rPr lang="ja-JP" altLang="en-US" sz="1200">
                <a:latin typeface="BIZ UDPGothic" panose="020B0400000000000000" pitchFamily="34" charset="-128"/>
                <a:ea typeface="BIZ UDPGothic" panose="020B0400000000000000" pitchFamily="34" charset="-128"/>
              </a:rPr>
              <a:t>　ペットボトル減量のため、水飲み場や給水設備の普及を目指す。</a:t>
            </a:r>
            <a:endParaRPr lang="en-US" altLang="ja-JP" sz="1200" dirty="0">
              <a:latin typeface="BIZ UDPGothic" panose="020B0400000000000000" pitchFamily="34" charset="-128"/>
              <a:ea typeface="BIZ UDPGothic" panose="020B0400000000000000" pitchFamily="34" charset="-128"/>
            </a:endParaRPr>
          </a:p>
          <a:p>
            <a:pPr marL="0" indent="0">
              <a:buNone/>
            </a:pPr>
            <a:r>
              <a:rPr lang="ja-JP" altLang="en-US" sz="1200">
                <a:latin typeface="BIZ UDPGothic" panose="020B0400000000000000" pitchFamily="34" charset="-128"/>
                <a:ea typeface="BIZ UDPGothic" panose="020B0400000000000000" pitchFamily="34" charset="-128"/>
              </a:rPr>
              <a:t>■</a:t>
            </a:r>
            <a:r>
              <a:rPr lang="en-US" altLang="ja-JP" sz="1200" b="1" dirty="0" err="1">
                <a:latin typeface="BIZ UDPGothic" panose="020B0400000000000000" pitchFamily="34" charset="-128"/>
                <a:ea typeface="BIZ UDPGothic" panose="020B0400000000000000" pitchFamily="34" charset="-128"/>
              </a:rPr>
              <a:t>mymizu</a:t>
            </a:r>
            <a:r>
              <a:rPr lang="ja-JP" altLang="en-US" sz="1200">
                <a:latin typeface="BIZ UDPGothic" panose="020B0400000000000000" pitchFamily="34" charset="-128"/>
                <a:ea typeface="BIZ UDPGothic" panose="020B0400000000000000" pitchFamily="34" charset="-128"/>
              </a:rPr>
              <a:t>：</a:t>
            </a:r>
            <a:r>
              <a:rPr lang="en-US" altLang="ja-JP" sz="900" dirty="0">
                <a:latin typeface="BIZ UDPGothic" panose="020B0400000000000000" pitchFamily="34" charset="-128"/>
                <a:ea typeface="BIZ UDPGothic" panose="020B0400000000000000" pitchFamily="34" charset="-128"/>
              </a:rPr>
              <a:t>https://www.mymizu.co/</a:t>
            </a:r>
          </a:p>
          <a:p>
            <a:pPr marL="0" indent="0">
              <a:buNone/>
            </a:pPr>
            <a:r>
              <a:rPr lang="ja-JP" altLang="en-US" sz="1200">
                <a:latin typeface="BIZ UDPGothic" panose="020B0400000000000000" pitchFamily="34" charset="-128"/>
                <a:ea typeface="BIZ UDPGothic" panose="020B0400000000000000" pitchFamily="34" charset="-128"/>
              </a:rPr>
              <a:t>　マイボトルの利用普及のために、無料給水スポットを紹介する地図アプリ。給水パートナーを募集、登録する。世界</a:t>
            </a:r>
            <a:r>
              <a:rPr lang="en-US" altLang="ja-JP" sz="1200" dirty="0">
                <a:latin typeface="BIZ UDPGothic" panose="020B0400000000000000" pitchFamily="34" charset="-128"/>
                <a:ea typeface="BIZ UDPGothic" panose="020B0400000000000000" pitchFamily="34" charset="-128"/>
              </a:rPr>
              <a:t>50</a:t>
            </a:r>
            <a:r>
              <a:rPr lang="ja-JP" altLang="en-US" sz="1200">
                <a:latin typeface="BIZ UDPGothic" panose="020B0400000000000000" pitchFamily="34" charset="-128"/>
                <a:ea typeface="BIZ UDPGothic" panose="020B0400000000000000" pitchFamily="34" charset="-128"/>
              </a:rPr>
              <a:t>ヵ国で給水スポット</a:t>
            </a:r>
            <a:r>
              <a:rPr lang="en-US" altLang="ja-JP" sz="1200" dirty="0">
                <a:latin typeface="BIZ UDPGothic" panose="020B0400000000000000" pitchFamily="34" charset="-128"/>
                <a:ea typeface="BIZ UDPGothic" panose="020B0400000000000000" pitchFamily="34" charset="-128"/>
              </a:rPr>
              <a:t>20</a:t>
            </a:r>
            <a:r>
              <a:rPr lang="ja-JP" altLang="en-US" sz="1200">
                <a:latin typeface="BIZ UDPGothic" panose="020B0400000000000000" pitchFamily="34" charset="-128"/>
                <a:ea typeface="BIZ UDPGothic" panose="020B0400000000000000" pitchFamily="34" charset="-128"/>
              </a:rPr>
              <a:t>万以上。</a:t>
            </a:r>
            <a:endParaRPr lang="en-US" altLang="ja-JP" sz="1200" dirty="0">
              <a:latin typeface="BIZ UDPGothic" panose="020B0400000000000000" pitchFamily="34" charset="-128"/>
              <a:ea typeface="BIZ UDPGothic" panose="020B0400000000000000" pitchFamily="34" charset="-128"/>
            </a:endParaRPr>
          </a:p>
          <a:p>
            <a:pPr marL="0" indent="0">
              <a:buNone/>
            </a:pPr>
            <a:r>
              <a:rPr lang="ja-JP" altLang="en-US" sz="1200" b="1">
                <a:latin typeface="BIZ UDPGothic" panose="020B0400000000000000" pitchFamily="34" charset="-128"/>
                <a:ea typeface="BIZ UDPGothic" panose="020B0400000000000000" pitchFamily="34" charset="-128"/>
              </a:rPr>
              <a:t>■ごみゼロナビゲーション</a:t>
            </a:r>
            <a:r>
              <a:rPr lang="ja-JP" altLang="en-US" sz="1200">
                <a:latin typeface="BIZ UDPGothic" panose="020B0400000000000000" pitchFamily="34" charset="-128"/>
                <a:ea typeface="BIZ UDPGothic" panose="020B0400000000000000" pitchFamily="34" charset="-128"/>
              </a:rPr>
              <a:t>：</a:t>
            </a:r>
            <a:r>
              <a:rPr lang="en-US" altLang="ja-JP" sz="900" dirty="0">
                <a:latin typeface="BIZ UDPGothic" panose="020B0400000000000000" pitchFamily="34" charset="-128"/>
                <a:ea typeface="BIZ UDPGothic" panose="020B0400000000000000" pitchFamily="34" charset="-128"/>
              </a:rPr>
              <a:t>https://www.gomizero.org/</a:t>
            </a:r>
          </a:p>
          <a:p>
            <a:pPr marL="0" indent="0">
              <a:buNone/>
            </a:pPr>
            <a:r>
              <a:rPr lang="ja-JP" altLang="en-US" sz="1200">
                <a:latin typeface="BIZ UDPGothic" panose="020B0400000000000000" pitchFamily="34" charset="-128"/>
                <a:ea typeface="BIZ UDPGothic" panose="020B0400000000000000" pitchFamily="34" charset="-128"/>
              </a:rPr>
              <a:t>　野外イベントにおけるごみ減量を目指し、分別ごみステーションの運営や、屋台へのリユース食器導入と学生ボランティアによる食器の回収洗浄を行う。</a:t>
            </a:r>
            <a:endParaRPr lang="en-US" altLang="ja-JP" sz="1200" dirty="0">
              <a:latin typeface="BIZ UDPGothic" panose="020B0400000000000000" pitchFamily="34" charset="-128"/>
              <a:ea typeface="BIZ UDPGothic" panose="020B0400000000000000" pitchFamily="34" charset="-128"/>
            </a:endParaRPr>
          </a:p>
          <a:p>
            <a:pPr marL="0" indent="0">
              <a:buNone/>
            </a:pPr>
            <a:r>
              <a:rPr lang="ja-JP" altLang="en-US" sz="1200" b="1">
                <a:latin typeface="BIZ UDPGothic" panose="020B0400000000000000" pitchFamily="34" charset="-128"/>
                <a:ea typeface="BIZ UDPGothic" panose="020B0400000000000000" pitchFamily="34" charset="-128"/>
              </a:rPr>
              <a:t>■リユース食器ネットワーク</a:t>
            </a:r>
            <a:r>
              <a:rPr lang="ja-JP" altLang="en-US" sz="1200">
                <a:latin typeface="BIZ UDPGothic" panose="020B0400000000000000" pitchFamily="34" charset="-128"/>
                <a:ea typeface="BIZ UDPGothic" panose="020B0400000000000000" pitchFamily="34" charset="-128"/>
              </a:rPr>
              <a:t>：</a:t>
            </a:r>
            <a:r>
              <a:rPr lang="en-US" altLang="ja-JP" sz="900" dirty="0">
                <a:latin typeface="BIZ UDPGothic" panose="020B0400000000000000" pitchFamily="34" charset="-128"/>
                <a:ea typeface="BIZ UDPGothic" panose="020B0400000000000000" pitchFamily="34" charset="-128"/>
              </a:rPr>
              <a:t>https://www.reuse-network.jp/</a:t>
            </a:r>
          </a:p>
          <a:p>
            <a:pPr marL="0" indent="0">
              <a:buNone/>
            </a:pPr>
            <a:r>
              <a:rPr lang="ja-JP" altLang="en-US" sz="1200">
                <a:latin typeface="BIZ UDPGothic" panose="020B0400000000000000" pitchFamily="34" charset="-128"/>
                <a:ea typeface="BIZ UDPGothic" panose="020B0400000000000000" pitchFamily="34" charset="-128"/>
              </a:rPr>
              <a:t>　リユース食器のレンタルを行う団体のネットワーク。</a:t>
            </a:r>
            <a:endParaRPr lang="en-US" altLang="ja-JP" sz="1200" dirty="0">
              <a:latin typeface="BIZ UDPGothic" panose="020B0400000000000000" pitchFamily="34" charset="-128"/>
              <a:ea typeface="BIZ UDPGothic" panose="020B0400000000000000" pitchFamily="34" charset="-128"/>
            </a:endParaRPr>
          </a:p>
          <a:p>
            <a:pPr marL="0" indent="0">
              <a:buNone/>
            </a:pPr>
            <a:r>
              <a:rPr lang="ja-JP" altLang="en-US" sz="1200" b="1">
                <a:latin typeface="BIZ UDPGothic" panose="020B0400000000000000" pitchFamily="34" charset="-128"/>
                <a:ea typeface="BIZ UDPGothic" panose="020B0400000000000000" pitchFamily="34" charset="-128"/>
              </a:rPr>
              <a:t>■祇園祭ごみゼロ大作戦：</a:t>
            </a:r>
            <a:r>
              <a:rPr lang="en-US" altLang="ja-JP" sz="900" dirty="0">
                <a:latin typeface="BIZ UDPGothic" panose="020B0400000000000000" pitchFamily="34" charset="-128"/>
                <a:ea typeface="BIZ UDPGothic" panose="020B0400000000000000" pitchFamily="34" charset="-128"/>
              </a:rPr>
              <a:t>https://www.gion-gomizero.jp/</a:t>
            </a:r>
          </a:p>
          <a:p>
            <a:pPr marL="0" indent="0">
              <a:buNone/>
            </a:pPr>
            <a:r>
              <a:rPr lang="ja-JP" altLang="en-US" sz="1200">
                <a:latin typeface="BIZ UDPGothic" panose="020B0400000000000000" pitchFamily="34" charset="-128"/>
                <a:ea typeface="BIZ UDPGothic" panose="020B0400000000000000" pitchFamily="34" charset="-128"/>
              </a:rPr>
              <a:t>　来場者</a:t>
            </a:r>
            <a:r>
              <a:rPr lang="en-US" altLang="ja-JP" sz="1200" dirty="0">
                <a:latin typeface="BIZ UDPGothic" panose="020B0400000000000000" pitchFamily="34" charset="-128"/>
                <a:ea typeface="BIZ UDPGothic" panose="020B0400000000000000" pitchFamily="34" charset="-128"/>
              </a:rPr>
              <a:t>50</a:t>
            </a:r>
            <a:r>
              <a:rPr lang="ja-JP" altLang="en-US" sz="1200">
                <a:latin typeface="BIZ UDPGothic" panose="020B0400000000000000" pitchFamily="34" charset="-128"/>
                <a:ea typeface="BIZ UDPGothic" panose="020B0400000000000000" pitchFamily="34" charset="-128"/>
              </a:rPr>
              <a:t>万人の祇園祭における夜店・屋台でリユース食器を</a:t>
            </a:r>
            <a:r>
              <a:rPr lang="en-US" altLang="ja-JP" sz="1200" dirty="0">
                <a:latin typeface="BIZ UDPGothic" panose="020B0400000000000000" pitchFamily="34" charset="-128"/>
                <a:ea typeface="BIZ UDPGothic" panose="020B0400000000000000" pitchFamily="34" charset="-128"/>
              </a:rPr>
              <a:t>20</a:t>
            </a:r>
            <a:r>
              <a:rPr lang="ja-JP" altLang="en-US" sz="1200">
                <a:latin typeface="BIZ UDPGothic" panose="020B0400000000000000" pitchFamily="34" charset="-128"/>
                <a:ea typeface="BIZ UDPGothic" panose="020B0400000000000000" pitchFamily="34" charset="-128"/>
              </a:rPr>
              <a:t>万食分導入、使い捨てごみの減量を行う。</a:t>
            </a:r>
            <a:endParaRPr lang="en-US" altLang="ja-JP" sz="1200" dirty="0">
              <a:latin typeface="BIZ UDPGothic" panose="020B0400000000000000" pitchFamily="34" charset="-128"/>
              <a:ea typeface="BIZ UDPGothic" panose="020B0400000000000000" pitchFamily="34" charset="-128"/>
            </a:endParaRPr>
          </a:p>
          <a:p>
            <a:pPr marL="0" indent="0">
              <a:buNone/>
            </a:pPr>
            <a:r>
              <a:rPr lang="ja-JP" altLang="en-US" sz="1200" b="1">
                <a:latin typeface="BIZ UDPGothic" panose="020B0400000000000000" pitchFamily="34" charset="-128"/>
                <a:ea typeface="BIZ UDPGothic" panose="020B0400000000000000" pitchFamily="34" charset="-128"/>
              </a:rPr>
              <a:t>■プラなし生活：</a:t>
            </a:r>
            <a:r>
              <a:rPr lang="en-US" altLang="ja-JP" sz="900" dirty="0">
                <a:latin typeface="BIZ UDPGothic" panose="020B0400000000000000" pitchFamily="34" charset="-128"/>
                <a:ea typeface="BIZ UDPGothic" panose="020B0400000000000000" pitchFamily="34" charset="-128"/>
              </a:rPr>
              <a:t>https://lessplasticlife.com/</a:t>
            </a:r>
          </a:p>
          <a:p>
            <a:pPr marL="0" indent="0">
              <a:buNone/>
            </a:pPr>
            <a:r>
              <a:rPr lang="ja-JP" altLang="en-US" sz="1200" b="0" i="0" u="none" strike="noStrike">
                <a:solidFill>
                  <a:srgbClr val="252525"/>
                </a:solidFill>
                <a:effectLst/>
                <a:latin typeface="BIZ UDPGothic" panose="020B0400000000000000" pitchFamily="34" charset="-128"/>
                <a:ea typeface="BIZ UDPGothic" panose="020B0400000000000000" pitchFamily="34" charset="-128"/>
              </a:rPr>
              <a:t>　</a:t>
            </a:r>
            <a:r>
              <a:rPr lang="en-US" altLang="ja-JP" sz="1200" b="0" i="0" u="none" strike="noStrike" dirty="0">
                <a:solidFill>
                  <a:srgbClr val="252525"/>
                </a:solidFill>
                <a:effectLst/>
                <a:latin typeface="BIZ UDPGothic" panose="020B0400000000000000" pitchFamily="34" charset="-128"/>
                <a:ea typeface="BIZ UDPGothic" panose="020B0400000000000000" pitchFamily="34" charset="-128"/>
              </a:rPr>
              <a:t>JAMSTEC</a:t>
            </a:r>
            <a:r>
              <a:rPr lang="ja-JP" altLang="en-US" sz="1200" b="0" i="0" u="none" strike="noStrike">
                <a:solidFill>
                  <a:srgbClr val="252525"/>
                </a:solidFill>
                <a:effectLst/>
                <a:latin typeface="BIZ UDPGothic" panose="020B0400000000000000" pitchFamily="34" charset="-128"/>
                <a:ea typeface="BIZ UDPGothic" panose="020B0400000000000000" pitchFamily="34" charset="-128"/>
              </a:rPr>
              <a:t>の研究者・中嶋亮太氏らが作る、暮らしの中からプラスチックごみを減量する具体的な方法を</a:t>
            </a:r>
            <a:r>
              <a:rPr lang="ja-JP" altLang="en-US" sz="1200" i="0" u="none" strike="noStrike">
                <a:solidFill>
                  <a:srgbClr val="252525"/>
                </a:solidFill>
                <a:effectLst/>
                <a:latin typeface="BIZ UDPGothic" panose="020B0400000000000000" pitchFamily="34" charset="-128"/>
                <a:ea typeface="BIZ UDPGothic" panose="020B0400000000000000" pitchFamily="34" charset="-128"/>
              </a:rPr>
              <a:t>提案・発信するサイト。「</a:t>
            </a:r>
            <a:r>
              <a:rPr lang="ja-JP" altLang="en-US" sz="1200" i="0" u="none" strike="noStrike">
                <a:solidFill>
                  <a:srgbClr val="444444"/>
                </a:solidFill>
                <a:effectLst/>
                <a:latin typeface="BIZ UDPGothic" panose="020B0400000000000000" pitchFamily="34" charset="-128"/>
                <a:ea typeface="BIZ UDPGothic" panose="020B0400000000000000" pitchFamily="34" charset="-128"/>
              </a:rPr>
              <a:t>使い捨てプラスチックを減らす・使わずに生活する</a:t>
            </a:r>
            <a:r>
              <a:rPr lang="en-US" altLang="ja-JP" sz="1200" i="0" u="none" strike="noStrike" dirty="0">
                <a:solidFill>
                  <a:srgbClr val="444444"/>
                </a:solidFill>
                <a:effectLst/>
                <a:latin typeface="BIZ UDPGothic" panose="020B0400000000000000" pitchFamily="34" charset="-128"/>
                <a:ea typeface="BIZ UDPGothic" panose="020B0400000000000000" pitchFamily="34" charset="-128"/>
              </a:rPr>
              <a:t>75</a:t>
            </a:r>
            <a:r>
              <a:rPr lang="ja-JP" altLang="en-US" sz="1200" i="0" u="none" strike="noStrike">
                <a:solidFill>
                  <a:srgbClr val="444444"/>
                </a:solidFill>
                <a:effectLst/>
                <a:latin typeface="BIZ UDPGothic" panose="020B0400000000000000" pitchFamily="34" charset="-128"/>
                <a:ea typeface="BIZ UDPGothic" panose="020B0400000000000000" pitchFamily="34" charset="-128"/>
              </a:rPr>
              <a:t>の方法</a:t>
            </a:r>
            <a:r>
              <a:rPr lang="ja-JP" altLang="en-US" sz="1200" i="0" u="none" strike="noStrike">
                <a:solidFill>
                  <a:srgbClr val="252525"/>
                </a:solidFill>
                <a:effectLst/>
                <a:latin typeface="BIZ UDPGothic" panose="020B0400000000000000" pitchFamily="34" charset="-128"/>
                <a:ea typeface="BIZ UDPGothic" panose="020B0400000000000000" pitchFamily="34" charset="-128"/>
              </a:rPr>
              <a:t>」などの記事がある。</a:t>
            </a:r>
            <a:endParaRPr lang="en-US" altLang="ja-JP" sz="1200" i="0" u="none" strike="noStrike" dirty="0">
              <a:solidFill>
                <a:srgbClr val="252525"/>
              </a:solidFill>
              <a:effectLst/>
              <a:latin typeface="BIZ UDPGothic" panose="020B0400000000000000" pitchFamily="34" charset="-128"/>
              <a:ea typeface="BIZ UDPGothic" panose="020B0400000000000000" pitchFamily="34" charset="-128"/>
            </a:endParaRPr>
          </a:p>
          <a:p>
            <a:pPr marL="0" indent="0">
              <a:buNone/>
            </a:pPr>
            <a:r>
              <a:rPr lang="ja-JP" altLang="en-US" sz="1200" b="1">
                <a:latin typeface="BIZ UDPGothic" panose="020B0400000000000000" pitchFamily="34" charset="-128"/>
                <a:ea typeface="BIZ UDPGothic" panose="020B0400000000000000" pitchFamily="34" charset="-128"/>
              </a:rPr>
              <a:t>■その他</a:t>
            </a:r>
            <a:endParaRPr lang="en-US" altLang="ja-JP" sz="1200" b="1" dirty="0">
              <a:latin typeface="BIZ UDPGothic" panose="020B0400000000000000" pitchFamily="34" charset="-128"/>
              <a:ea typeface="BIZ UDPGothic" panose="020B0400000000000000" pitchFamily="34" charset="-128"/>
            </a:endParaRPr>
          </a:p>
          <a:p>
            <a:pPr marL="0" indent="0">
              <a:buNone/>
            </a:pPr>
            <a:r>
              <a:rPr lang="ja-JP" altLang="en-US" sz="1200">
                <a:latin typeface="BIZ UDPGothic" panose="020B0400000000000000" pitchFamily="34" charset="-128"/>
                <a:ea typeface="BIZ UDPGothic" panose="020B0400000000000000" pitchFamily="34" charset="-128"/>
              </a:rPr>
              <a:t>　コーヒーショップにマイタンブラー持参で割引、量り売りのお店を使う、野菜が無包装の直売所に行く・・・</a:t>
            </a:r>
            <a:endParaRPr lang="en-US" altLang="ja-JP" sz="1200" dirty="0">
              <a:latin typeface="BIZ UDPGothic" panose="020B0400000000000000" pitchFamily="34" charset="-128"/>
              <a:ea typeface="BIZ UDPGothic" panose="020B0400000000000000" pitchFamily="34" charset="-128"/>
            </a:endParaRPr>
          </a:p>
        </p:txBody>
      </p:sp>
    </p:spTree>
    <p:extLst>
      <p:ext uri="{BB962C8B-B14F-4D97-AF65-F5344CB8AC3E}">
        <p14:creationId xmlns:p14="http://schemas.microsoft.com/office/powerpoint/2010/main" val="78418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2">
            <a:extLst>
              <a:ext uri="{FF2B5EF4-FFF2-40B4-BE49-F238E27FC236}">
                <a16:creationId xmlns:a16="http://schemas.microsoft.com/office/drawing/2014/main" id="{7D53083F-01AE-CBF2-804A-0C423592FFBE}"/>
              </a:ext>
            </a:extLst>
          </p:cNvPr>
          <p:cNvSpPr>
            <a:spLocks noGrp="1"/>
          </p:cNvSpPr>
          <p:nvPr>
            <p:ph type="title"/>
          </p:nvPr>
        </p:nvSpPr>
        <p:spPr>
          <a:xfrm>
            <a:off x="35496" y="108743"/>
            <a:ext cx="8640960" cy="555376"/>
          </a:xfrm>
        </p:spPr>
        <p:txBody>
          <a:bodyPr>
            <a:normAutofit fontScale="90000"/>
          </a:bodyPr>
          <a:lstStyle/>
          <a:p>
            <a:r>
              <a:rPr kumimoji="1" lang="en-US" altLang="ja-JP" dirty="0"/>
              <a:t>4</a:t>
            </a:r>
            <a:r>
              <a:rPr kumimoji="1" lang="ja-JP" altLang="en-US" dirty="0"/>
              <a:t>．海岸漂着物の発生抑制対策・普及啓発　</a:t>
            </a:r>
            <a:r>
              <a:rPr kumimoji="1" lang="en-US" altLang="ja-JP" dirty="0"/>
              <a:t>(3)【</a:t>
            </a:r>
            <a:r>
              <a:rPr lang="ja-JP" altLang="en-US" dirty="0"/>
              <a:t>参考</a:t>
            </a:r>
            <a:r>
              <a:rPr lang="en-US" altLang="ja-JP" dirty="0"/>
              <a:t>】</a:t>
            </a:r>
            <a:r>
              <a:rPr lang="ja-JP" altLang="en-US" dirty="0"/>
              <a:t>近年の新たな考え方</a:t>
            </a:r>
            <a:endParaRPr kumimoji="1" lang="ja-JP" altLang="en-US" dirty="0">
              <a:solidFill>
                <a:srgbClr val="FF0000"/>
              </a:solidFill>
            </a:endParaRPr>
          </a:p>
        </p:txBody>
      </p:sp>
      <p:sp>
        <p:nvSpPr>
          <p:cNvPr id="5" name="コンテンツ プレースホルダー 1">
            <a:extLst>
              <a:ext uri="{FF2B5EF4-FFF2-40B4-BE49-F238E27FC236}">
                <a16:creationId xmlns:a16="http://schemas.microsoft.com/office/drawing/2014/main" id="{1A0CEC99-34BC-5228-C740-3DE3A0393C30}"/>
              </a:ext>
            </a:extLst>
          </p:cNvPr>
          <p:cNvSpPr txBox="1">
            <a:spLocks/>
          </p:cNvSpPr>
          <p:nvPr/>
        </p:nvSpPr>
        <p:spPr>
          <a:xfrm>
            <a:off x="179512" y="908720"/>
            <a:ext cx="3816424" cy="5646241"/>
          </a:xfrm>
          <a:prstGeom prst="rect">
            <a:avLst/>
          </a:prstGeom>
        </p:spPr>
        <p:txBody>
          <a:bodyPr vert="horz" lIns="91440" tIns="45720" rIns="91440" bIns="45720" rtlCol="0">
            <a:noAutofit/>
          </a:bodyPr>
          <a:lstStyle>
            <a:lvl1pPr marL="257168" indent="-25716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0" indent="0">
              <a:lnSpc>
                <a:spcPts val="1800"/>
              </a:lnSpc>
              <a:buNone/>
            </a:pPr>
            <a:r>
              <a:rPr lang="ja-JP" altLang="en-US" sz="1200" dirty="0">
                <a:highlight>
                  <a:srgbClr val="CCFFFF"/>
                </a:highlight>
                <a:latin typeface="BIZ UDPGothic" panose="020B0400000000000000" pitchFamily="34" charset="-128"/>
                <a:ea typeface="BIZ UDPGothic" panose="020B0400000000000000" pitchFamily="34" charset="-128"/>
              </a:rPr>
              <a:t>「使い捨て」</a:t>
            </a:r>
            <a:r>
              <a:rPr lang="ja-JP" altLang="en-US" sz="1200" dirty="0">
                <a:latin typeface="BIZ UDPGothic" panose="020B0400000000000000" pitchFamily="34" charset="-128"/>
                <a:ea typeface="BIZ UDPGothic" panose="020B0400000000000000" pitchFamily="34" charset="-128"/>
              </a:rPr>
              <a:t>が便利なのはなぜでしょう？</a:t>
            </a:r>
            <a:endParaRPr lang="en-US" altLang="ja-JP" sz="1200" dirty="0">
              <a:latin typeface="BIZ UDPGothic" panose="020B0400000000000000" pitchFamily="34" charset="-128"/>
              <a:ea typeface="BIZ UDPGothic" panose="020B0400000000000000" pitchFamily="34" charset="-128"/>
            </a:endParaRPr>
          </a:p>
          <a:p>
            <a:pPr marL="0" indent="0">
              <a:lnSpc>
                <a:spcPts val="1800"/>
              </a:lnSpc>
              <a:buNone/>
            </a:pPr>
            <a:r>
              <a:rPr lang="ja-JP" altLang="en-US" sz="1200" dirty="0">
                <a:latin typeface="BIZ UDPGothic" panose="020B0400000000000000" pitchFamily="34" charset="-128"/>
                <a:ea typeface="BIZ UDPGothic" panose="020B0400000000000000" pitchFamily="34" charset="-128"/>
              </a:rPr>
              <a:t>それは、パッとごみ箱に捨てるだけで片付くから。</a:t>
            </a:r>
            <a:endParaRPr lang="en-US" altLang="ja-JP" sz="1200" dirty="0">
              <a:latin typeface="BIZ UDPGothic" panose="020B0400000000000000" pitchFamily="34" charset="-128"/>
              <a:ea typeface="BIZ UDPGothic" panose="020B0400000000000000" pitchFamily="34" charset="-128"/>
            </a:endParaRPr>
          </a:p>
          <a:p>
            <a:pPr marL="0" indent="0">
              <a:lnSpc>
                <a:spcPts val="1800"/>
              </a:lnSpc>
              <a:buNone/>
            </a:pPr>
            <a:r>
              <a:rPr lang="ja-JP" altLang="en-US" sz="1200" dirty="0">
                <a:latin typeface="BIZ UDPGothic" panose="020B0400000000000000" pitchFamily="34" charset="-128"/>
                <a:ea typeface="BIZ UDPGothic" panose="020B0400000000000000" pitchFamily="34" charset="-128"/>
              </a:rPr>
              <a:t>・・・でもそれは、本当に「片付いて」いるのでしょうか？</a:t>
            </a:r>
            <a:endParaRPr lang="en-US" altLang="ja-JP" sz="1200" dirty="0">
              <a:latin typeface="BIZ UDPGothic" panose="020B0400000000000000" pitchFamily="34" charset="-128"/>
              <a:ea typeface="BIZ UDPGothic" panose="020B0400000000000000" pitchFamily="34" charset="-128"/>
            </a:endParaRPr>
          </a:p>
          <a:p>
            <a:pPr marL="0" indent="0">
              <a:lnSpc>
                <a:spcPts val="1800"/>
              </a:lnSpc>
              <a:buNone/>
            </a:pPr>
            <a:endParaRPr lang="en-US" altLang="ja-JP" sz="1200" dirty="0">
              <a:latin typeface="BIZ UDPGothic" panose="020B0400000000000000" pitchFamily="34" charset="-128"/>
              <a:ea typeface="BIZ UDPGothic" panose="020B0400000000000000" pitchFamily="34" charset="-128"/>
            </a:endParaRPr>
          </a:p>
          <a:p>
            <a:pPr marL="0" indent="0">
              <a:lnSpc>
                <a:spcPts val="1800"/>
              </a:lnSpc>
              <a:buNone/>
            </a:pPr>
            <a:r>
              <a:rPr lang="ja-JP" altLang="en-US" sz="1200" dirty="0">
                <a:latin typeface="BIZ UDPGothic" panose="020B0400000000000000" pitchFamily="34" charset="-128"/>
                <a:ea typeface="BIZ UDPGothic" panose="020B0400000000000000" pitchFamily="34" charset="-128"/>
              </a:rPr>
              <a:t>ごみ箱に入れたごみは、回収日に収集場所に出せば家からは片付きます。</a:t>
            </a:r>
            <a:endParaRPr lang="en-US" altLang="ja-JP" sz="1200" dirty="0">
              <a:latin typeface="BIZ UDPGothic" panose="020B0400000000000000" pitchFamily="34" charset="-128"/>
              <a:ea typeface="BIZ UDPGothic" panose="020B0400000000000000" pitchFamily="34" charset="-128"/>
            </a:endParaRPr>
          </a:p>
          <a:p>
            <a:pPr marL="0" indent="0">
              <a:lnSpc>
                <a:spcPts val="1800"/>
              </a:lnSpc>
              <a:buNone/>
            </a:pPr>
            <a:r>
              <a:rPr lang="ja-JP" altLang="en-US" sz="1200" dirty="0">
                <a:latin typeface="BIZ UDPGothic" panose="020B0400000000000000" pitchFamily="34" charset="-128"/>
                <a:ea typeface="BIZ UDPGothic" panose="020B0400000000000000" pitchFamily="34" charset="-128"/>
              </a:rPr>
              <a:t>でも、ごみ処理には「その先」があります。誰かがごみを回収し、どこかの処分場へ運び、ごみを焼いたり埋めたり、さらにリサイクル工場へ運んだり。</a:t>
            </a:r>
            <a:endParaRPr lang="en-US" altLang="ja-JP" sz="1200" dirty="0">
              <a:latin typeface="BIZ UDPGothic" panose="020B0400000000000000" pitchFamily="34" charset="-128"/>
              <a:ea typeface="BIZ UDPGothic" panose="020B0400000000000000" pitchFamily="34" charset="-128"/>
            </a:endParaRPr>
          </a:p>
          <a:p>
            <a:pPr marL="0" indent="0">
              <a:lnSpc>
                <a:spcPts val="1800"/>
              </a:lnSpc>
              <a:buNone/>
            </a:pPr>
            <a:r>
              <a:rPr lang="ja-JP" altLang="en-US" sz="1200" dirty="0">
                <a:latin typeface="BIZ UDPGothic" panose="020B0400000000000000" pitchFamily="34" charset="-128"/>
                <a:ea typeface="BIZ UDPGothic" panose="020B0400000000000000" pitchFamily="34" charset="-128"/>
              </a:rPr>
              <a:t>その手間を、あなたがかけないで済んでいるから、</a:t>
            </a:r>
            <a:r>
              <a:rPr lang="ja-JP" altLang="en-US" sz="1200" dirty="0">
                <a:highlight>
                  <a:srgbClr val="CCFFFF"/>
                </a:highlight>
                <a:latin typeface="BIZ UDPGothic" panose="020B0400000000000000" pitchFamily="34" charset="-128"/>
                <a:ea typeface="BIZ UDPGothic" panose="020B0400000000000000" pitchFamily="34" charset="-128"/>
              </a:rPr>
              <a:t>「使い捨ては便利」</a:t>
            </a:r>
            <a:r>
              <a:rPr lang="ja-JP" altLang="en-US" sz="1200" dirty="0">
                <a:latin typeface="BIZ UDPGothic" panose="020B0400000000000000" pitchFamily="34" charset="-128"/>
                <a:ea typeface="BIZ UDPGothic" panose="020B0400000000000000" pitchFamily="34" charset="-128"/>
              </a:rPr>
              <a:t>なのです。</a:t>
            </a:r>
            <a:endParaRPr lang="en-US" altLang="ja-JP" sz="1200" dirty="0">
              <a:latin typeface="BIZ UDPGothic" panose="020B0400000000000000" pitchFamily="34" charset="-128"/>
              <a:ea typeface="BIZ UDPGothic" panose="020B0400000000000000" pitchFamily="34" charset="-128"/>
            </a:endParaRPr>
          </a:p>
          <a:p>
            <a:pPr marL="0" indent="0">
              <a:lnSpc>
                <a:spcPts val="1800"/>
              </a:lnSpc>
              <a:buNone/>
            </a:pPr>
            <a:r>
              <a:rPr lang="ja-JP" altLang="en-US" sz="1200" dirty="0">
                <a:latin typeface="BIZ UDPGothic" panose="020B0400000000000000" pitchFamily="34" charset="-128"/>
                <a:ea typeface="BIZ UDPGothic" panose="020B0400000000000000" pitchFamily="34" charset="-128"/>
              </a:rPr>
              <a:t>そのためにかかる費用負担は、みなさんの税金です。</a:t>
            </a:r>
            <a:endParaRPr lang="en-US" altLang="ja-JP" sz="1200" dirty="0">
              <a:latin typeface="BIZ UDPGothic" panose="020B0400000000000000" pitchFamily="34" charset="-128"/>
              <a:ea typeface="BIZ UDPGothic" panose="020B0400000000000000" pitchFamily="34" charset="-128"/>
            </a:endParaRPr>
          </a:p>
          <a:p>
            <a:pPr marL="0" indent="0">
              <a:lnSpc>
                <a:spcPts val="1800"/>
              </a:lnSpc>
              <a:buNone/>
            </a:pPr>
            <a:endParaRPr lang="en-US" altLang="ja-JP" sz="1200" dirty="0">
              <a:latin typeface="BIZ UDPGothic" panose="020B0400000000000000" pitchFamily="34" charset="-128"/>
              <a:ea typeface="BIZ UDPGothic" panose="020B0400000000000000" pitchFamily="34" charset="-128"/>
            </a:endParaRPr>
          </a:p>
          <a:p>
            <a:pPr marL="0" indent="0">
              <a:lnSpc>
                <a:spcPts val="1800"/>
              </a:lnSpc>
              <a:buNone/>
            </a:pPr>
            <a:r>
              <a:rPr lang="ja-JP" altLang="en-US" sz="1200" dirty="0">
                <a:latin typeface="BIZ UDPGothic" panose="020B0400000000000000" pitchFamily="34" charset="-128"/>
                <a:ea typeface="BIZ UDPGothic" panose="020B0400000000000000" pitchFamily="34" charset="-128"/>
              </a:rPr>
              <a:t>そうであれば、最初からごみになる部分が少ない商品や販売方法にしたり、あるいは商品の容器包装や使い終わった製品を回収するしくみを企業や消費者も一緒になって考えていけば、使い捨てごみも、家からごみ出しする回数も、ごみ処理にかかる税金も減らせるかもしれません。</a:t>
            </a:r>
            <a:endParaRPr lang="en-US" altLang="ja-JP" sz="1200" dirty="0">
              <a:latin typeface="BIZ UDPGothic" panose="020B0400000000000000" pitchFamily="34" charset="-128"/>
              <a:ea typeface="BIZ UDPGothic" panose="020B0400000000000000" pitchFamily="34" charset="-128"/>
            </a:endParaRPr>
          </a:p>
          <a:p>
            <a:pPr marL="0" indent="0">
              <a:lnSpc>
                <a:spcPts val="1800"/>
              </a:lnSpc>
              <a:buNone/>
            </a:pPr>
            <a:r>
              <a:rPr lang="ja-JP" altLang="en-US" sz="1200" dirty="0">
                <a:latin typeface="BIZ UDPGothic" panose="020B0400000000000000" pitchFamily="34" charset="-128"/>
                <a:ea typeface="BIZ UDPGothic" panose="020B0400000000000000" pitchFamily="34" charset="-128"/>
              </a:rPr>
              <a:t>近年では、拡大生産者責任の概念、製品の製造・設計段階において環境配慮型に転換していくなどの考え方が採り入れられています。</a:t>
            </a:r>
            <a:endParaRPr lang="en-US" altLang="ja-JP" sz="1200" dirty="0">
              <a:latin typeface="BIZ UDPGothic" panose="020B0400000000000000" pitchFamily="34" charset="-128"/>
              <a:ea typeface="BIZ UDPGothic" panose="020B0400000000000000" pitchFamily="34" charset="-128"/>
            </a:endParaRPr>
          </a:p>
        </p:txBody>
      </p:sp>
      <p:pic>
        <p:nvPicPr>
          <p:cNvPr id="2" name="図 1">
            <a:extLst>
              <a:ext uri="{FF2B5EF4-FFF2-40B4-BE49-F238E27FC236}">
                <a16:creationId xmlns:a16="http://schemas.microsoft.com/office/drawing/2014/main" id="{CE4F2EE9-609D-0174-10A6-B913B7FDC72F}"/>
              </a:ext>
            </a:extLst>
          </p:cNvPr>
          <p:cNvPicPr>
            <a:picLocks noChangeAspect="1"/>
          </p:cNvPicPr>
          <p:nvPr/>
        </p:nvPicPr>
        <p:blipFill>
          <a:blip r:embed="rId3"/>
          <a:stretch>
            <a:fillRect/>
          </a:stretch>
        </p:blipFill>
        <p:spPr>
          <a:xfrm>
            <a:off x="4198940" y="841574"/>
            <a:ext cx="4765548" cy="5780532"/>
          </a:xfrm>
          <a:prstGeom prst="rect">
            <a:avLst/>
          </a:prstGeom>
        </p:spPr>
      </p:pic>
    </p:spTree>
    <p:extLst>
      <p:ext uri="{BB962C8B-B14F-4D97-AF65-F5344CB8AC3E}">
        <p14:creationId xmlns:p14="http://schemas.microsoft.com/office/powerpoint/2010/main" val="1774823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947153-89B0-51B1-A59E-2088AF494B24}"/>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1EEED934-2749-8541-020A-E183CB113885}"/>
              </a:ext>
            </a:extLst>
          </p:cNvPr>
          <p:cNvSpPr>
            <a:spLocks noGrp="1"/>
          </p:cNvSpPr>
          <p:nvPr>
            <p:ph type="title"/>
          </p:nvPr>
        </p:nvSpPr>
        <p:spPr>
          <a:xfrm>
            <a:off x="35496" y="108743"/>
            <a:ext cx="9001000" cy="555376"/>
          </a:xfrm>
        </p:spPr>
        <p:txBody>
          <a:bodyPr>
            <a:normAutofit fontScale="90000"/>
          </a:bodyPr>
          <a:lstStyle/>
          <a:p>
            <a:r>
              <a:rPr kumimoji="1" lang="en-US" altLang="ja-JP" dirty="0"/>
              <a:t>4</a:t>
            </a:r>
            <a:r>
              <a:rPr kumimoji="1" lang="ja-JP" altLang="en-US" dirty="0"/>
              <a:t>．海岸漂着物の発生抑制対策・普及啓発　</a:t>
            </a:r>
            <a:r>
              <a:rPr kumimoji="1" lang="en-US" altLang="ja-JP" dirty="0"/>
              <a:t>(2)</a:t>
            </a:r>
            <a:r>
              <a:rPr kumimoji="1" lang="ja-JP" altLang="en-US" dirty="0"/>
              <a:t> 海洋ごみ問題の普及啓発に係る情報</a:t>
            </a:r>
            <a:r>
              <a:rPr kumimoji="1" lang="en-US" altLang="ja-JP" dirty="0"/>
              <a:t>-1</a:t>
            </a:r>
            <a:r>
              <a:rPr kumimoji="1" lang="ja-JP" altLang="en-US" dirty="0"/>
              <a:t>　</a:t>
            </a:r>
            <a:endParaRPr kumimoji="1" lang="ja-JP" altLang="en-US" dirty="0">
              <a:solidFill>
                <a:srgbClr val="FF0000"/>
              </a:solidFill>
            </a:endParaRPr>
          </a:p>
        </p:txBody>
      </p:sp>
      <p:sp>
        <p:nvSpPr>
          <p:cNvPr id="8" name="コンテンツ プレースホルダー 1">
            <a:extLst>
              <a:ext uri="{FF2B5EF4-FFF2-40B4-BE49-F238E27FC236}">
                <a16:creationId xmlns:a16="http://schemas.microsoft.com/office/drawing/2014/main" id="{EAC94068-D443-86DF-4ABA-018DD5D2D26B}"/>
              </a:ext>
            </a:extLst>
          </p:cNvPr>
          <p:cNvSpPr>
            <a:spLocks noGrp="1"/>
          </p:cNvSpPr>
          <p:nvPr>
            <p:ph idx="1"/>
          </p:nvPr>
        </p:nvSpPr>
        <p:spPr>
          <a:xfrm>
            <a:off x="467544" y="836712"/>
            <a:ext cx="8136904" cy="360040"/>
          </a:xfrm>
        </p:spPr>
        <p:txBody>
          <a:bodyPr>
            <a:normAutofit/>
          </a:bodyPr>
          <a:lstStyle/>
          <a:p>
            <a:pPr marL="0" indent="0">
              <a:buNone/>
            </a:pPr>
            <a:r>
              <a:rPr kumimoji="1" lang="ja-JP" altLang="en-US" dirty="0"/>
              <a:t>■海岸漂着物の問題を知るための情報源</a:t>
            </a:r>
            <a:endParaRPr kumimoji="1" lang="en-US" altLang="ja-JP" dirty="0"/>
          </a:p>
        </p:txBody>
      </p:sp>
      <p:sp>
        <p:nvSpPr>
          <p:cNvPr id="5" name="コンテンツ プレースホルダー 1">
            <a:extLst>
              <a:ext uri="{FF2B5EF4-FFF2-40B4-BE49-F238E27FC236}">
                <a16:creationId xmlns:a16="http://schemas.microsoft.com/office/drawing/2014/main" id="{1971F75B-3AE8-9D2C-579E-E9DBAD110965}"/>
              </a:ext>
            </a:extLst>
          </p:cNvPr>
          <p:cNvSpPr txBox="1">
            <a:spLocks/>
          </p:cNvSpPr>
          <p:nvPr/>
        </p:nvSpPr>
        <p:spPr>
          <a:xfrm>
            <a:off x="447684" y="1340768"/>
            <a:ext cx="8136904" cy="4790791"/>
          </a:xfrm>
          <a:prstGeom prst="rect">
            <a:avLst/>
          </a:prstGeom>
        </p:spPr>
        <p:txBody>
          <a:bodyPr vert="horz" lIns="91440" tIns="45720" rIns="91440" bIns="45720" rtlCol="0">
            <a:noAutofit/>
          </a:bodyPr>
          <a:lstStyle>
            <a:lvl1pPr marL="257168" indent="-25716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0" indent="0">
              <a:lnSpc>
                <a:spcPct val="150000"/>
              </a:lnSpc>
              <a:buNone/>
            </a:pPr>
            <a:r>
              <a:rPr lang="en-US" altLang="ja-JP" sz="1050" b="1" dirty="0">
                <a:solidFill>
                  <a:srgbClr val="000000"/>
                </a:solidFill>
                <a:effectLst/>
                <a:latin typeface="BIZ UDPGothic" panose="020B0400000000000000" pitchFamily="34" charset="-128"/>
                <a:ea typeface="BIZ UDPGothic" panose="020B0400000000000000" pitchFamily="34" charset="-128"/>
              </a:rPr>
              <a:t>【</a:t>
            </a:r>
            <a:r>
              <a:rPr lang="ja-JP" altLang="en-US" sz="1050" b="1" dirty="0">
                <a:solidFill>
                  <a:srgbClr val="000000"/>
                </a:solidFill>
                <a:effectLst/>
                <a:latin typeface="BIZ UDPGothic" panose="020B0400000000000000" pitchFamily="34" charset="-128"/>
                <a:ea typeface="BIZ UDPGothic" panose="020B0400000000000000" pitchFamily="34" charset="-128"/>
              </a:rPr>
              <a:t>行政</a:t>
            </a:r>
            <a:r>
              <a:rPr lang="en-US" altLang="ja-JP" sz="1050" b="1" dirty="0">
                <a:solidFill>
                  <a:srgbClr val="000000"/>
                </a:solidFill>
                <a:effectLst/>
                <a:latin typeface="BIZ UDPGothic" panose="020B0400000000000000" pitchFamily="34" charset="-128"/>
                <a:ea typeface="BIZ UDPGothic" panose="020B0400000000000000" pitchFamily="34" charset="-128"/>
              </a:rPr>
              <a:t>】</a:t>
            </a:r>
            <a:r>
              <a:rPr lang="ja-JP" altLang="en-US" sz="1050" b="1" dirty="0">
                <a:solidFill>
                  <a:srgbClr val="000000"/>
                </a:solidFill>
                <a:effectLst/>
                <a:latin typeface="BIZ UDPGothic" panose="020B0400000000000000" pitchFamily="34" charset="-128"/>
                <a:ea typeface="BIZ UDPGothic" panose="020B0400000000000000" pitchFamily="34" charset="-128"/>
              </a:rPr>
              <a:t>　国や県の取り組み、調査報告を知りたいとき</a:t>
            </a:r>
            <a:endParaRPr lang="en-US" altLang="ja-JP" sz="1050" b="1" dirty="0">
              <a:solidFill>
                <a:srgbClr val="000000"/>
              </a:solidFill>
              <a:effectLst/>
              <a:latin typeface="BIZ UDPGothic" panose="020B0400000000000000" pitchFamily="34" charset="-128"/>
              <a:ea typeface="BIZ UDPGothic" panose="020B0400000000000000" pitchFamily="34" charset="-128"/>
            </a:endParaRPr>
          </a:p>
          <a:p>
            <a:pPr marL="0" indent="0">
              <a:lnSpc>
                <a:spcPct val="150000"/>
              </a:lnSpc>
              <a:buNone/>
            </a:pPr>
            <a:endParaRPr lang="en-US" altLang="ja-JP" sz="1050" dirty="0">
              <a:solidFill>
                <a:srgbClr val="000000"/>
              </a:solidFill>
              <a:effectLst/>
              <a:latin typeface="BIZ UDPGothic" panose="020B0400000000000000" pitchFamily="34" charset="-128"/>
              <a:ea typeface="BIZ UDPGothic" panose="020B0400000000000000" pitchFamily="34" charset="-128"/>
            </a:endParaRPr>
          </a:p>
          <a:p>
            <a:pPr marL="0" indent="0">
              <a:lnSpc>
                <a:spcPct val="150000"/>
              </a:lnSpc>
              <a:buNone/>
            </a:pPr>
            <a:r>
              <a:rPr lang="ja-JP" altLang="en-US" sz="1050" dirty="0">
                <a:solidFill>
                  <a:srgbClr val="000000"/>
                </a:solidFill>
                <a:effectLst/>
                <a:latin typeface="BIZ UDPGothic" panose="020B0400000000000000" pitchFamily="34" charset="-128"/>
                <a:ea typeface="BIZ UDPGothic" panose="020B0400000000000000" pitchFamily="34" charset="-128"/>
              </a:rPr>
              <a:t>環境省：プラスチックを含む海洋ごみ（漂流・漂着・海底ごみ）対策　</a:t>
            </a:r>
            <a:r>
              <a:rPr lang="en-US" altLang="ja-JP" sz="1050" dirty="0">
                <a:solidFill>
                  <a:srgbClr val="000000"/>
                </a:solidFill>
                <a:effectLst/>
                <a:latin typeface="BIZ UDPGothic" panose="020B0400000000000000" pitchFamily="34" charset="-128"/>
                <a:ea typeface="BIZ UDPGothic" panose="020B0400000000000000" pitchFamily="34" charset="-128"/>
              </a:rPr>
              <a:t>https://www.env.go.jp/water/marine_litter/index.html</a:t>
            </a:r>
          </a:p>
          <a:p>
            <a:pPr marL="0" indent="0">
              <a:lnSpc>
                <a:spcPct val="150000"/>
              </a:lnSpc>
              <a:buNone/>
            </a:pPr>
            <a:endParaRPr lang="en-US" altLang="ja-JP" sz="1050" dirty="0">
              <a:solidFill>
                <a:srgbClr val="000000"/>
              </a:solidFill>
              <a:effectLst/>
              <a:latin typeface="BIZ UDPGothic" panose="020B0400000000000000" pitchFamily="34" charset="-128"/>
              <a:ea typeface="BIZ UDPGothic" panose="020B0400000000000000" pitchFamily="34" charset="-128"/>
            </a:endParaRPr>
          </a:p>
          <a:p>
            <a:pPr marL="0" indent="0">
              <a:lnSpc>
                <a:spcPct val="150000"/>
              </a:lnSpc>
              <a:buNone/>
            </a:pPr>
            <a:r>
              <a:rPr lang="ja-JP" altLang="en-US" sz="1050" dirty="0">
                <a:solidFill>
                  <a:srgbClr val="000000"/>
                </a:solidFill>
                <a:effectLst/>
                <a:latin typeface="BIZ UDPGothic" panose="020B0400000000000000" pitchFamily="34" charset="-128"/>
                <a:ea typeface="BIZ UDPGothic" panose="020B0400000000000000" pitchFamily="34" charset="-128"/>
              </a:rPr>
              <a:t>　・海岸漂着物処理推進法関係　</a:t>
            </a:r>
            <a:r>
              <a:rPr lang="en-US" altLang="ja-JP" sz="1050" u="sng" dirty="0">
                <a:solidFill>
                  <a:srgbClr val="0D58BB"/>
                </a:solidFill>
                <a:effectLst/>
                <a:latin typeface="BIZ UDPGothic" panose="020B0400000000000000" pitchFamily="34" charset="-128"/>
                <a:ea typeface="BIZ UDPGothic" panose="020B0400000000000000" pitchFamily="34" charset="-128"/>
              </a:rPr>
              <a:t>https://www.env.go.jp/water/marine_litter/law.html</a:t>
            </a:r>
            <a:endParaRPr lang="en-US" altLang="ja-JP" sz="1050" dirty="0">
              <a:solidFill>
                <a:srgbClr val="0D58BB"/>
              </a:solidFill>
              <a:effectLst/>
              <a:latin typeface="BIZ UDPGothic" panose="020B0400000000000000" pitchFamily="34" charset="-128"/>
              <a:ea typeface="BIZ UDPGothic" panose="020B0400000000000000" pitchFamily="34" charset="-128"/>
            </a:endParaRPr>
          </a:p>
          <a:p>
            <a:pPr marL="0" indent="0">
              <a:lnSpc>
                <a:spcPct val="150000"/>
              </a:lnSpc>
              <a:buNone/>
            </a:pPr>
            <a:r>
              <a:rPr lang="ja-JP" altLang="en-US" sz="1050" dirty="0">
                <a:solidFill>
                  <a:srgbClr val="000000"/>
                </a:solidFill>
                <a:effectLst/>
                <a:latin typeface="BIZ UDPGothic" panose="020B0400000000000000" pitchFamily="34" charset="-128"/>
                <a:ea typeface="BIZ UDPGothic" panose="020B0400000000000000" pitchFamily="34" charset="-128"/>
              </a:rPr>
              <a:t>　・海洋プラスチックごみ対策アクションプラン　</a:t>
            </a:r>
            <a:r>
              <a:rPr lang="en-US" altLang="ja-JP" sz="1050" u="sng" dirty="0">
                <a:solidFill>
                  <a:srgbClr val="0D58BB"/>
                </a:solidFill>
                <a:effectLst/>
                <a:latin typeface="BIZ UDPGothic" panose="020B0400000000000000" pitchFamily="34" charset="-128"/>
                <a:ea typeface="BIZ UDPGothic" panose="020B0400000000000000" pitchFamily="34" charset="-128"/>
              </a:rPr>
              <a:t>https://www.env.go.jp/water/marine_litter/mpl.html</a:t>
            </a:r>
            <a:endParaRPr lang="en-US" altLang="ja-JP" sz="1050" dirty="0">
              <a:solidFill>
                <a:srgbClr val="0D58BB"/>
              </a:solidFill>
              <a:effectLst/>
              <a:latin typeface="BIZ UDPGothic" panose="020B0400000000000000" pitchFamily="34" charset="-128"/>
              <a:ea typeface="BIZ UDPGothic" panose="020B0400000000000000" pitchFamily="34" charset="-128"/>
            </a:endParaRPr>
          </a:p>
          <a:p>
            <a:pPr marL="0" indent="0">
              <a:lnSpc>
                <a:spcPct val="150000"/>
              </a:lnSpc>
              <a:buNone/>
            </a:pPr>
            <a:r>
              <a:rPr lang="ja-JP" altLang="en-US" sz="1050" dirty="0">
                <a:solidFill>
                  <a:srgbClr val="000000"/>
                </a:solidFill>
                <a:effectLst/>
                <a:latin typeface="BIZ UDPGothic" panose="020B0400000000000000" pitchFamily="34" charset="-128"/>
                <a:ea typeface="BIZ UDPGothic" panose="020B0400000000000000" pitchFamily="34" charset="-128"/>
              </a:rPr>
              <a:t>　・海洋ごみ実態把握調査　</a:t>
            </a:r>
            <a:r>
              <a:rPr lang="en-US" altLang="ja-JP" sz="1050" u="sng" dirty="0">
                <a:solidFill>
                  <a:srgbClr val="0D58BB"/>
                </a:solidFill>
                <a:effectLst/>
                <a:latin typeface="BIZ UDPGothic" panose="020B0400000000000000" pitchFamily="34" charset="-128"/>
                <a:ea typeface="BIZ UDPGothic" panose="020B0400000000000000" pitchFamily="34" charset="-128"/>
              </a:rPr>
              <a:t>https://www.env.go.jp/water/marine_litter/survey/index.html</a:t>
            </a:r>
            <a:endParaRPr lang="en-US" altLang="ja-JP" sz="1050" dirty="0">
              <a:solidFill>
                <a:srgbClr val="0D58BB"/>
              </a:solidFill>
              <a:effectLst/>
              <a:latin typeface="BIZ UDPGothic" panose="020B0400000000000000" pitchFamily="34" charset="-128"/>
              <a:ea typeface="BIZ UDPGothic" panose="020B0400000000000000" pitchFamily="34" charset="-128"/>
            </a:endParaRPr>
          </a:p>
          <a:p>
            <a:pPr marL="0" indent="0">
              <a:lnSpc>
                <a:spcPct val="150000"/>
              </a:lnSpc>
              <a:buNone/>
            </a:pPr>
            <a:r>
              <a:rPr lang="ja-JP" altLang="en-US" sz="1050" dirty="0">
                <a:solidFill>
                  <a:srgbClr val="000000"/>
                </a:solidFill>
                <a:effectLst/>
                <a:latin typeface="BIZ UDPGothic" panose="020B0400000000000000" pitchFamily="34" charset="-128"/>
                <a:ea typeface="BIZ UDPGothic" panose="020B0400000000000000" pitchFamily="34" charset="-128"/>
              </a:rPr>
              <a:t>　・海洋プラスチックごみに関する各種ガイドライン等　</a:t>
            </a:r>
            <a:r>
              <a:rPr lang="en-US" altLang="ja-JP" sz="1050" u="sng" dirty="0">
                <a:solidFill>
                  <a:srgbClr val="0D58BB"/>
                </a:solidFill>
                <a:effectLst/>
                <a:latin typeface="BIZ UDPGothic" panose="020B0400000000000000" pitchFamily="34" charset="-128"/>
                <a:ea typeface="BIZ UDPGothic" panose="020B0400000000000000" pitchFamily="34" charset="-128"/>
              </a:rPr>
              <a:t>https://www.env.go.jp/water/marine_litter/post_118.html</a:t>
            </a:r>
            <a:endParaRPr lang="en-US" altLang="ja-JP" sz="1050" dirty="0">
              <a:solidFill>
                <a:srgbClr val="0D58BB"/>
              </a:solidFill>
              <a:effectLst/>
              <a:latin typeface="BIZ UDPGothic" panose="020B0400000000000000" pitchFamily="34" charset="-128"/>
              <a:ea typeface="BIZ UDPGothic" panose="020B0400000000000000" pitchFamily="34" charset="-128"/>
            </a:endParaRPr>
          </a:p>
          <a:p>
            <a:pPr marL="0" indent="0">
              <a:lnSpc>
                <a:spcPct val="150000"/>
              </a:lnSpc>
              <a:buNone/>
            </a:pPr>
            <a:r>
              <a:rPr lang="ja-JP" altLang="en-US" sz="1050" dirty="0">
                <a:solidFill>
                  <a:srgbClr val="000000"/>
                </a:solidFill>
                <a:effectLst/>
                <a:latin typeface="BIZ UDPGothic" panose="020B0400000000000000" pitchFamily="34" charset="-128"/>
                <a:ea typeface="BIZ UDPGothic" panose="020B0400000000000000" pitchFamily="34" charset="-128"/>
              </a:rPr>
              <a:t>　・マイクロプラスチックに関する取組　</a:t>
            </a:r>
            <a:r>
              <a:rPr lang="en-US" altLang="ja-JP" sz="1050" u="sng" dirty="0">
                <a:solidFill>
                  <a:srgbClr val="0D58BB"/>
                </a:solidFill>
                <a:effectLst/>
                <a:latin typeface="BIZ UDPGothic" panose="020B0400000000000000" pitchFamily="34" charset="-128"/>
                <a:ea typeface="BIZ UDPGothic" panose="020B0400000000000000" pitchFamily="34" charset="-128"/>
              </a:rPr>
              <a:t>https://www.env.go.jp/water/post_114.html</a:t>
            </a:r>
            <a:endParaRPr lang="en-US" altLang="ja-JP" sz="1050" dirty="0">
              <a:solidFill>
                <a:srgbClr val="0D58BB"/>
              </a:solidFill>
              <a:effectLst/>
              <a:latin typeface="BIZ UDPGothic" panose="020B0400000000000000" pitchFamily="34" charset="-128"/>
              <a:ea typeface="BIZ UDPGothic" panose="020B0400000000000000" pitchFamily="34" charset="-128"/>
            </a:endParaRPr>
          </a:p>
          <a:p>
            <a:pPr marL="0" indent="0">
              <a:lnSpc>
                <a:spcPct val="150000"/>
              </a:lnSpc>
              <a:buNone/>
            </a:pPr>
            <a:r>
              <a:rPr lang="ja-JP" altLang="en-US" sz="1050" dirty="0">
                <a:solidFill>
                  <a:srgbClr val="000000"/>
                </a:solidFill>
                <a:effectLst/>
                <a:latin typeface="BIZ UDPGothic" panose="020B0400000000000000" pitchFamily="34" charset="-128"/>
                <a:ea typeface="BIZ UDPGothic" panose="020B0400000000000000" pitchFamily="34" charset="-128"/>
              </a:rPr>
              <a:t>　・海洋プラスチック汚染対策の国際協力　</a:t>
            </a:r>
            <a:r>
              <a:rPr lang="en-US" altLang="ja-JP" sz="1050" u="sng" dirty="0">
                <a:solidFill>
                  <a:srgbClr val="0D58BB"/>
                </a:solidFill>
                <a:effectLst/>
                <a:latin typeface="BIZ UDPGothic" panose="020B0400000000000000" pitchFamily="34" charset="-128"/>
                <a:ea typeface="BIZ UDPGothic" panose="020B0400000000000000" pitchFamily="34" charset="-128"/>
              </a:rPr>
              <a:t>https://www.env.go.jp/water/post_74.html</a:t>
            </a:r>
            <a:endParaRPr lang="en-US" altLang="ja-JP" sz="1050" dirty="0">
              <a:solidFill>
                <a:srgbClr val="0D58BB"/>
              </a:solidFill>
              <a:effectLst/>
              <a:latin typeface="BIZ UDPGothic" panose="020B0400000000000000" pitchFamily="34" charset="-128"/>
              <a:ea typeface="BIZ UDPGothic" panose="020B0400000000000000" pitchFamily="34" charset="-128"/>
            </a:endParaRPr>
          </a:p>
          <a:p>
            <a:pPr marL="0" indent="0">
              <a:lnSpc>
                <a:spcPct val="150000"/>
              </a:lnSpc>
              <a:buNone/>
            </a:pPr>
            <a:r>
              <a:rPr lang="ja-JP" altLang="en-US" sz="1050" dirty="0">
                <a:solidFill>
                  <a:srgbClr val="000000"/>
                </a:solidFill>
                <a:effectLst/>
                <a:latin typeface="BIZ UDPGothic" panose="020B0400000000000000" pitchFamily="34" charset="-128"/>
                <a:ea typeface="BIZ UDPGothic" panose="020B0400000000000000" pitchFamily="34" charset="-128"/>
              </a:rPr>
              <a:t>　・身近に取り組める海洋ごみ対策　</a:t>
            </a:r>
            <a:r>
              <a:rPr lang="en-US" altLang="ja-JP" sz="1050" u="sng" dirty="0">
                <a:solidFill>
                  <a:srgbClr val="0D58BB"/>
                </a:solidFill>
                <a:effectLst/>
                <a:latin typeface="BIZ UDPGothic" panose="020B0400000000000000" pitchFamily="34" charset="-128"/>
                <a:ea typeface="BIZ UDPGothic" panose="020B0400000000000000" pitchFamily="34" charset="-128"/>
              </a:rPr>
              <a:t>https://www.env.go.jp/water/post_71.html</a:t>
            </a:r>
            <a:endParaRPr lang="en-US" altLang="ja-JP" sz="1050" dirty="0">
              <a:solidFill>
                <a:srgbClr val="0D58BB"/>
              </a:solidFill>
              <a:effectLst/>
              <a:latin typeface="BIZ UDPGothic" panose="020B0400000000000000" pitchFamily="34" charset="-128"/>
              <a:ea typeface="BIZ UDPGothic" panose="020B0400000000000000" pitchFamily="34" charset="-128"/>
            </a:endParaRPr>
          </a:p>
          <a:p>
            <a:pPr marL="0" indent="0">
              <a:lnSpc>
                <a:spcPct val="150000"/>
              </a:lnSpc>
              <a:buNone/>
            </a:pPr>
            <a:br>
              <a:rPr lang="ja-JP" altLang="en-US" sz="1050" dirty="0">
                <a:solidFill>
                  <a:srgbClr val="000000"/>
                </a:solidFill>
                <a:effectLst/>
                <a:latin typeface="BIZ UDPGothic" panose="020B0400000000000000" pitchFamily="34" charset="-128"/>
                <a:ea typeface="BIZ UDPGothic" panose="020B0400000000000000" pitchFamily="34" charset="-128"/>
              </a:rPr>
            </a:br>
            <a:r>
              <a:rPr lang="ja-JP" altLang="en-US" sz="1050" dirty="0">
                <a:solidFill>
                  <a:srgbClr val="000000"/>
                </a:solidFill>
                <a:effectLst/>
                <a:latin typeface="BIZ UDPGothic" panose="020B0400000000000000" pitchFamily="34" charset="-128"/>
                <a:ea typeface="BIZ UDPGothic" panose="020B0400000000000000" pitchFamily="34" charset="-128"/>
              </a:rPr>
              <a:t>環境省：プラスチック資源循環</a:t>
            </a:r>
            <a:r>
              <a:rPr lang="ja-JP" altLang="en-US" sz="1050" dirty="0">
                <a:solidFill>
                  <a:srgbClr val="000000"/>
                </a:solidFill>
                <a:latin typeface="BIZ UDPGothic" panose="020B0400000000000000" pitchFamily="34" charset="-128"/>
                <a:ea typeface="BIZ UDPGothic" panose="020B0400000000000000" pitchFamily="34" charset="-128"/>
              </a:rPr>
              <a:t>　</a:t>
            </a:r>
            <a:r>
              <a:rPr lang="en-US" altLang="ja-JP" sz="1050" dirty="0">
                <a:solidFill>
                  <a:srgbClr val="000000"/>
                </a:solidFill>
                <a:effectLst/>
                <a:latin typeface="BIZ UDPGothic" panose="020B0400000000000000" pitchFamily="34" charset="-128"/>
                <a:ea typeface="BIZ UDPGothic" panose="020B0400000000000000" pitchFamily="34" charset="-128"/>
              </a:rPr>
              <a:t>https://plastic-circulation.env.go.jp</a:t>
            </a:r>
          </a:p>
          <a:p>
            <a:pPr marL="0" indent="0">
              <a:lnSpc>
                <a:spcPct val="150000"/>
              </a:lnSpc>
              <a:buNone/>
            </a:pPr>
            <a:endParaRPr lang="en-US" altLang="ja-JP" sz="1050" dirty="0">
              <a:solidFill>
                <a:srgbClr val="000000"/>
              </a:solidFill>
              <a:effectLst/>
              <a:latin typeface="BIZ UDPGothic" panose="020B0400000000000000" pitchFamily="34" charset="-128"/>
              <a:ea typeface="BIZ UDPGothic" panose="020B0400000000000000" pitchFamily="34" charset="-128"/>
            </a:endParaRPr>
          </a:p>
          <a:p>
            <a:pPr marL="0" indent="0">
              <a:lnSpc>
                <a:spcPct val="150000"/>
              </a:lnSpc>
              <a:buNone/>
            </a:pPr>
            <a:r>
              <a:rPr lang="ja-JP" altLang="en-US" sz="1050" dirty="0">
                <a:solidFill>
                  <a:srgbClr val="000000"/>
                </a:solidFill>
                <a:effectLst/>
                <a:latin typeface="BIZ UDPGothic" panose="020B0400000000000000" pitchFamily="34" charset="-128"/>
                <a:ea typeface="BIZ UDPGothic" panose="020B0400000000000000" pitchFamily="34" charset="-128"/>
              </a:rPr>
              <a:t>環境省：</a:t>
            </a:r>
            <a:r>
              <a:rPr lang="en-US" altLang="ja-JP" sz="1050" dirty="0">
                <a:solidFill>
                  <a:srgbClr val="000000"/>
                </a:solidFill>
                <a:effectLst/>
                <a:latin typeface="BIZ UDPGothic" panose="020B0400000000000000" pitchFamily="34" charset="-128"/>
                <a:ea typeface="BIZ UDPGothic" panose="020B0400000000000000" pitchFamily="34" charset="-128"/>
              </a:rPr>
              <a:t>Plastic Smart </a:t>
            </a:r>
            <a:r>
              <a:rPr lang="ja-JP" altLang="en-US" sz="1050" dirty="0">
                <a:solidFill>
                  <a:srgbClr val="000000"/>
                </a:solidFill>
                <a:effectLst/>
                <a:latin typeface="BIZ UDPGothic" panose="020B0400000000000000" pitchFamily="34" charset="-128"/>
                <a:ea typeface="BIZ UDPGothic" panose="020B0400000000000000" pitchFamily="34" charset="-128"/>
              </a:rPr>
              <a:t>プラスチック・スマート　</a:t>
            </a:r>
            <a:r>
              <a:rPr lang="en-US" altLang="ja-JP" sz="1050" dirty="0">
                <a:solidFill>
                  <a:srgbClr val="000000"/>
                </a:solidFill>
                <a:effectLst/>
                <a:latin typeface="BIZ UDPGothic" panose="020B0400000000000000" pitchFamily="34" charset="-128"/>
                <a:ea typeface="BIZ UDPGothic" panose="020B0400000000000000" pitchFamily="34" charset="-128"/>
              </a:rPr>
              <a:t>https://plastics-smart.env.go.jp</a:t>
            </a:r>
          </a:p>
          <a:p>
            <a:pPr marL="0" indent="0">
              <a:lnSpc>
                <a:spcPct val="150000"/>
              </a:lnSpc>
              <a:buNone/>
            </a:pPr>
            <a:endParaRPr lang="en-US" altLang="ja-JP" sz="1050" dirty="0">
              <a:solidFill>
                <a:srgbClr val="000000"/>
              </a:solidFill>
              <a:effectLst/>
              <a:latin typeface="BIZ UDPGothic" panose="020B0400000000000000" pitchFamily="34" charset="-128"/>
              <a:ea typeface="BIZ UDPGothic" panose="020B0400000000000000" pitchFamily="34" charset="-128"/>
            </a:endParaRPr>
          </a:p>
          <a:p>
            <a:pPr marL="0" indent="0">
              <a:lnSpc>
                <a:spcPct val="150000"/>
              </a:lnSpc>
              <a:buNone/>
            </a:pPr>
            <a:r>
              <a:rPr lang="ja-JP" altLang="en-US" sz="1050" dirty="0">
                <a:solidFill>
                  <a:srgbClr val="000000"/>
                </a:solidFill>
                <a:effectLst/>
                <a:latin typeface="BIZ UDPGothic" panose="020B0400000000000000" pitchFamily="34" charset="-128"/>
                <a:ea typeface="BIZ UDPGothic" panose="020B0400000000000000" pitchFamily="34" charset="-128"/>
              </a:rPr>
              <a:t>経済産業省：</a:t>
            </a:r>
            <a:r>
              <a:rPr lang="en-US" altLang="ja-JP" sz="1050" dirty="0">
                <a:solidFill>
                  <a:srgbClr val="000000"/>
                </a:solidFill>
                <a:effectLst/>
                <a:latin typeface="BIZ UDPGothic" panose="020B0400000000000000" pitchFamily="34" charset="-128"/>
                <a:ea typeface="BIZ UDPGothic" panose="020B0400000000000000" pitchFamily="34" charset="-128"/>
              </a:rPr>
              <a:t>3R</a:t>
            </a:r>
            <a:r>
              <a:rPr lang="ja-JP" altLang="en-US" sz="1050" dirty="0">
                <a:solidFill>
                  <a:srgbClr val="000000"/>
                </a:solidFill>
                <a:effectLst/>
                <a:latin typeface="BIZ UDPGothic" panose="020B0400000000000000" pitchFamily="34" charset="-128"/>
                <a:ea typeface="BIZ UDPGothic" panose="020B0400000000000000" pitchFamily="34" charset="-128"/>
              </a:rPr>
              <a:t>政策　</a:t>
            </a:r>
            <a:r>
              <a:rPr lang="en-US" altLang="ja-JP" sz="1050" dirty="0">
                <a:solidFill>
                  <a:srgbClr val="000000"/>
                </a:solidFill>
                <a:effectLst/>
                <a:latin typeface="BIZ UDPGothic" panose="020B0400000000000000" pitchFamily="34" charset="-128"/>
                <a:ea typeface="BIZ UDPGothic" panose="020B0400000000000000" pitchFamily="34" charset="-128"/>
              </a:rPr>
              <a:t>https://www.meti.go.jp/policy/recycle/index.html</a:t>
            </a:r>
          </a:p>
          <a:p>
            <a:pPr marL="0" indent="0">
              <a:lnSpc>
                <a:spcPct val="150000"/>
              </a:lnSpc>
              <a:buNone/>
            </a:pPr>
            <a:endParaRPr lang="en-US" altLang="ja-JP" sz="1050" dirty="0">
              <a:solidFill>
                <a:srgbClr val="000000"/>
              </a:solidFill>
              <a:effectLst/>
              <a:latin typeface="BIZ UDPGothic" panose="020B0400000000000000" pitchFamily="34" charset="-128"/>
              <a:ea typeface="BIZ UDPGothic" panose="020B0400000000000000" pitchFamily="34" charset="-128"/>
            </a:endParaRPr>
          </a:p>
          <a:p>
            <a:pPr marL="0" indent="0">
              <a:lnSpc>
                <a:spcPct val="150000"/>
              </a:lnSpc>
              <a:buNone/>
            </a:pPr>
            <a:r>
              <a:rPr lang="ja-JP" altLang="en-US" sz="1050" dirty="0">
                <a:solidFill>
                  <a:srgbClr val="000000"/>
                </a:solidFill>
                <a:effectLst/>
                <a:latin typeface="BIZ UDPGothic" panose="020B0400000000000000" pitchFamily="34" charset="-128"/>
                <a:ea typeface="BIZ UDPGothic" panose="020B0400000000000000" pitchFamily="34" charset="-128"/>
              </a:rPr>
              <a:t>沖縄県：海岸漂着物対策　</a:t>
            </a:r>
            <a:r>
              <a:rPr lang="en-US" altLang="ja-JP" sz="1050" dirty="0">
                <a:solidFill>
                  <a:srgbClr val="000000"/>
                </a:solidFill>
                <a:effectLst/>
                <a:latin typeface="BIZ UDPGothic" panose="020B0400000000000000" pitchFamily="34" charset="-128"/>
                <a:ea typeface="BIZ UDPGothic" panose="020B0400000000000000" pitchFamily="34" charset="-128"/>
              </a:rPr>
              <a:t>https://www.pref.okinawa.lg.jp/kurashikankyo/kankyo/1004212/index.html</a:t>
            </a:r>
          </a:p>
        </p:txBody>
      </p:sp>
    </p:spTree>
    <p:extLst>
      <p:ext uri="{BB962C8B-B14F-4D97-AF65-F5344CB8AC3E}">
        <p14:creationId xmlns:p14="http://schemas.microsoft.com/office/powerpoint/2010/main" val="4040966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2">
            <a:extLst>
              <a:ext uri="{FF2B5EF4-FFF2-40B4-BE49-F238E27FC236}">
                <a16:creationId xmlns:a16="http://schemas.microsoft.com/office/drawing/2014/main" id="{A8F4C091-B269-9196-7037-906E0EDE3337}"/>
              </a:ext>
            </a:extLst>
          </p:cNvPr>
          <p:cNvSpPr>
            <a:spLocks noGrp="1"/>
          </p:cNvSpPr>
          <p:nvPr>
            <p:ph type="title"/>
          </p:nvPr>
        </p:nvSpPr>
        <p:spPr>
          <a:xfrm>
            <a:off x="35496" y="108743"/>
            <a:ext cx="9001000" cy="555376"/>
          </a:xfrm>
        </p:spPr>
        <p:txBody>
          <a:bodyPr>
            <a:normAutofit fontScale="90000"/>
          </a:bodyPr>
          <a:lstStyle/>
          <a:p>
            <a:r>
              <a:rPr kumimoji="1" lang="en-US" altLang="ja-JP" dirty="0"/>
              <a:t>4</a:t>
            </a:r>
            <a:r>
              <a:rPr kumimoji="1" lang="ja-JP" altLang="en-US" dirty="0"/>
              <a:t>．海岸漂着物の発生抑制対策・普及啓発　</a:t>
            </a:r>
            <a:r>
              <a:rPr kumimoji="1" lang="en-US" altLang="ja-JP" dirty="0"/>
              <a:t>(2)</a:t>
            </a:r>
            <a:r>
              <a:rPr kumimoji="1" lang="ja-JP" altLang="en-US" dirty="0"/>
              <a:t> 海洋ごみ問題の普及啓発に係る情報</a:t>
            </a:r>
            <a:r>
              <a:rPr kumimoji="1" lang="en-US" altLang="ja-JP" dirty="0"/>
              <a:t>-2</a:t>
            </a:r>
            <a:r>
              <a:rPr kumimoji="1" lang="ja-JP" altLang="en-US" dirty="0"/>
              <a:t>　</a:t>
            </a:r>
            <a:endParaRPr kumimoji="1" lang="ja-JP" altLang="en-US" dirty="0">
              <a:solidFill>
                <a:srgbClr val="FF0000"/>
              </a:solidFill>
            </a:endParaRPr>
          </a:p>
        </p:txBody>
      </p:sp>
      <p:sp>
        <p:nvSpPr>
          <p:cNvPr id="5" name="テキスト ボックス 4">
            <a:extLst>
              <a:ext uri="{FF2B5EF4-FFF2-40B4-BE49-F238E27FC236}">
                <a16:creationId xmlns:a16="http://schemas.microsoft.com/office/drawing/2014/main" id="{2BAD477D-7FAD-C7CF-C48D-0A9EFA93751A}"/>
              </a:ext>
            </a:extLst>
          </p:cNvPr>
          <p:cNvSpPr txBox="1"/>
          <p:nvPr/>
        </p:nvSpPr>
        <p:spPr>
          <a:xfrm>
            <a:off x="456812" y="1052736"/>
            <a:ext cx="8230375" cy="5078313"/>
          </a:xfrm>
          <a:prstGeom prst="rect">
            <a:avLst/>
          </a:prstGeom>
          <a:noFill/>
        </p:spPr>
        <p:txBody>
          <a:bodyPr wrap="square" rtlCol="0">
            <a:spAutoFit/>
          </a:bodyPr>
          <a:lstStyle/>
          <a:p>
            <a:r>
              <a:rPr lang="en-US" altLang="ja-JP" sz="1050" b="1" dirty="0">
                <a:solidFill>
                  <a:srgbClr val="000000"/>
                </a:solidFill>
                <a:effectLst/>
                <a:latin typeface="BIZ UDPGothic" panose="020B0400000000000000" pitchFamily="34" charset="-128"/>
                <a:ea typeface="BIZ UDPGothic" panose="020B0400000000000000" pitchFamily="34" charset="-128"/>
              </a:rPr>
              <a:t>【</a:t>
            </a:r>
            <a:r>
              <a:rPr lang="ja-JP" altLang="en-US" sz="1050" b="1" dirty="0">
                <a:solidFill>
                  <a:srgbClr val="000000"/>
                </a:solidFill>
                <a:effectLst/>
                <a:latin typeface="BIZ UDPGothic" panose="020B0400000000000000" pitchFamily="34" charset="-128"/>
                <a:ea typeface="BIZ UDPGothic" panose="020B0400000000000000" pitchFamily="34" charset="-128"/>
              </a:rPr>
              <a:t>業界団体</a:t>
            </a:r>
            <a:r>
              <a:rPr lang="en-US" altLang="ja-JP" sz="1050" b="1" dirty="0">
                <a:solidFill>
                  <a:srgbClr val="000000"/>
                </a:solidFill>
                <a:effectLst/>
                <a:latin typeface="BIZ UDPGothic" panose="020B0400000000000000" pitchFamily="34" charset="-128"/>
                <a:ea typeface="BIZ UDPGothic" panose="020B0400000000000000" pitchFamily="34" charset="-128"/>
              </a:rPr>
              <a:t>】</a:t>
            </a:r>
            <a:r>
              <a:rPr lang="ja-JP" altLang="en-US" sz="1050" b="1" dirty="0">
                <a:solidFill>
                  <a:srgbClr val="000000"/>
                </a:solidFill>
                <a:effectLst/>
                <a:latin typeface="BIZ UDPGothic" panose="020B0400000000000000" pitchFamily="34" charset="-128"/>
                <a:ea typeface="BIZ UDPGothic" panose="020B0400000000000000" pitchFamily="34" charset="-128"/>
              </a:rPr>
              <a:t>　業界の取り組みや、統計データを知りたいとき</a:t>
            </a:r>
            <a:endParaRPr lang="en-US" altLang="ja-JP" sz="1050" b="1" dirty="0">
              <a:solidFill>
                <a:srgbClr val="000000"/>
              </a:solidFill>
              <a:effectLst/>
              <a:latin typeface="BIZ UDPGothic" panose="020B0400000000000000" pitchFamily="34" charset="-128"/>
              <a:ea typeface="BIZ UDPGothic" panose="020B0400000000000000" pitchFamily="34" charset="-128"/>
            </a:endParaRPr>
          </a:p>
          <a:p>
            <a:endParaRPr lang="en-US" altLang="ja-JP" sz="1050" dirty="0">
              <a:solidFill>
                <a:srgbClr val="000000"/>
              </a:solidFill>
              <a:effectLst/>
              <a:latin typeface="BIZ UDPGothic" panose="020B0400000000000000" pitchFamily="34" charset="-128"/>
              <a:ea typeface="BIZ UDPGothic" panose="020B0400000000000000" pitchFamily="34" charset="-128"/>
            </a:endParaRPr>
          </a:p>
          <a:p>
            <a:r>
              <a:rPr lang="ja-JP" altLang="en-US" sz="1050" dirty="0">
                <a:solidFill>
                  <a:srgbClr val="000000"/>
                </a:solidFill>
                <a:effectLst/>
                <a:latin typeface="BIZ UDPGothic" panose="020B0400000000000000" pitchFamily="34" charset="-128"/>
                <a:ea typeface="BIZ UDPGothic" panose="020B0400000000000000" pitchFamily="34" charset="-128"/>
              </a:rPr>
              <a:t>日本プラスチック工業連盟　</a:t>
            </a:r>
            <a:r>
              <a:rPr lang="en-US" altLang="ja-JP" sz="1050" dirty="0">
                <a:solidFill>
                  <a:srgbClr val="000000"/>
                </a:solidFill>
                <a:effectLst/>
                <a:latin typeface="BIZ UDPGothic" panose="020B0400000000000000" pitchFamily="34" charset="-128"/>
                <a:ea typeface="BIZ UDPGothic" panose="020B0400000000000000" pitchFamily="34" charset="-128"/>
              </a:rPr>
              <a:t>https://www.jpif.gr.jp</a:t>
            </a:r>
          </a:p>
          <a:p>
            <a:r>
              <a:rPr lang="ja-JP" altLang="en-US" sz="1050" dirty="0">
                <a:solidFill>
                  <a:srgbClr val="000000"/>
                </a:solidFill>
                <a:effectLst/>
                <a:latin typeface="BIZ UDPGothic" panose="020B0400000000000000" pitchFamily="34" charset="-128"/>
                <a:ea typeface="BIZ UDPGothic" panose="020B0400000000000000" pitchFamily="34" charset="-128"/>
              </a:rPr>
              <a:t>　　・海洋プラスチック問題　</a:t>
            </a:r>
            <a:r>
              <a:rPr lang="en-US" altLang="ja-JP" sz="1050" dirty="0">
                <a:solidFill>
                  <a:srgbClr val="000000"/>
                </a:solidFill>
                <a:effectLst/>
                <a:latin typeface="BIZ UDPGothic" panose="020B0400000000000000" pitchFamily="34" charset="-128"/>
                <a:ea typeface="BIZ UDPGothic" panose="020B0400000000000000" pitchFamily="34" charset="-128"/>
              </a:rPr>
              <a:t>https://www.jpif.gr.jp/environment/ocean/</a:t>
            </a:r>
          </a:p>
          <a:p>
            <a:br>
              <a:rPr lang="en-US" altLang="ja-JP" sz="1050" dirty="0">
                <a:solidFill>
                  <a:srgbClr val="000000"/>
                </a:solidFill>
                <a:effectLst/>
                <a:latin typeface="BIZ UDPGothic" panose="020B0400000000000000" pitchFamily="34" charset="-128"/>
                <a:ea typeface="BIZ UDPGothic" panose="020B0400000000000000" pitchFamily="34" charset="-128"/>
              </a:rPr>
            </a:br>
            <a:r>
              <a:rPr lang="ja-JP" altLang="en-US" sz="1050" dirty="0">
                <a:solidFill>
                  <a:srgbClr val="000000"/>
                </a:solidFill>
                <a:effectLst/>
                <a:latin typeface="BIZ UDPGothic" panose="020B0400000000000000" pitchFamily="34" charset="-128"/>
                <a:ea typeface="BIZ UDPGothic" panose="020B0400000000000000" pitchFamily="34" charset="-128"/>
              </a:rPr>
              <a:t>全日本プラスチック製品工業連合会　</a:t>
            </a:r>
            <a:r>
              <a:rPr lang="en-US" altLang="ja-JP" sz="1050" dirty="0">
                <a:solidFill>
                  <a:srgbClr val="000000"/>
                </a:solidFill>
                <a:effectLst/>
                <a:latin typeface="BIZ UDPGothic" panose="020B0400000000000000" pitchFamily="34" charset="-128"/>
                <a:ea typeface="BIZ UDPGothic" panose="020B0400000000000000" pitchFamily="34" charset="-128"/>
              </a:rPr>
              <a:t>https://www.jppf.gr.jp</a:t>
            </a:r>
          </a:p>
          <a:p>
            <a:endParaRPr lang="en-US" altLang="ja-JP" sz="1050" dirty="0">
              <a:solidFill>
                <a:srgbClr val="000000"/>
              </a:solidFill>
              <a:effectLst/>
              <a:latin typeface="BIZ UDPGothic" panose="020B0400000000000000" pitchFamily="34" charset="-128"/>
              <a:ea typeface="BIZ UDPGothic" panose="020B0400000000000000" pitchFamily="34" charset="-128"/>
            </a:endParaRPr>
          </a:p>
          <a:p>
            <a:r>
              <a:rPr lang="ja-JP" altLang="en-US" sz="1050" dirty="0">
                <a:solidFill>
                  <a:srgbClr val="000000"/>
                </a:solidFill>
                <a:effectLst/>
                <a:latin typeface="BIZ UDPGothic" panose="020B0400000000000000" pitchFamily="34" charset="-128"/>
                <a:ea typeface="BIZ UDPGothic" panose="020B0400000000000000" pitchFamily="34" charset="-128"/>
              </a:rPr>
              <a:t>一般社団法人 日本合成樹脂技術協会　</a:t>
            </a:r>
            <a:r>
              <a:rPr lang="en-US" altLang="ja-JP" sz="1050" dirty="0">
                <a:solidFill>
                  <a:srgbClr val="000000"/>
                </a:solidFill>
                <a:effectLst/>
                <a:latin typeface="BIZ UDPGothic" panose="020B0400000000000000" pitchFamily="34" charset="-128"/>
                <a:ea typeface="BIZ UDPGothic" panose="020B0400000000000000" pitchFamily="34" charset="-128"/>
              </a:rPr>
              <a:t>https://www.plastics.or.jp/index.html</a:t>
            </a:r>
            <a:br>
              <a:rPr lang="en-US" altLang="ja-JP" sz="1050" dirty="0">
                <a:solidFill>
                  <a:srgbClr val="000000"/>
                </a:solidFill>
                <a:effectLst/>
                <a:latin typeface="BIZ UDPGothic" panose="020B0400000000000000" pitchFamily="34" charset="-128"/>
                <a:ea typeface="BIZ UDPGothic" panose="020B0400000000000000" pitchFamily="34" charset="-128"/>
              </a:rPr>
            </a:br>
            <a:endParaRPr lang="en-US" altLang="ja-JP" sz="1050" dirty="0">
              <a:solidFill>
                <a:srgbClr val="000000"/>
              </a:solidFill>
              <a:effectLst/>
              <a:latin typeface="BIZ UDPGothic" panose="020B0400000000000000" pitchFamily="34" charset="-128"/>
              <a:ea typeface="BIZ UDPGothic" panose="020B0400000000000000" pitchFamily="34" charset="-128"/>
            </a:endParaRPr>
          </a:p>
          <a:p>
            <a:r>
              <a:rPr lang="en-US" altLang="ja-JP" sz="1050" dirty="0">
                <a:solidFill>
                  <a:srgbClr val="000000"/>
                </a:solidFill>
                <a:effectLst/>
                <a:latin typeface="BIZ UDPGothic" panose="020B0400000000000000" pitchFamily="34" charset="-128"/>
                <a:ea typeface="BIZ UDPGothic" panose="020B0400000000000000" pitchFamily="34" charset="-128"/>
              </a:rPr>
              <a:t> </a:t>
            </a:r>
            <a:r>
              <a:rPr lang="ja-JP" altLang="en-US" sz="1050" dirty="0">
                <a:solidFill>
                  <a:srgbClr val="000000"/>
                </a:solidFill>
                <a:effectLst/>
                <a:latin typeface="BIZ UDPGothic" panose="020B0400000000000000" pitchFamily="34" charset="-128"/>
                <a:ea typeface="BIZ UDPGothic" panose="020B0400000000000000" pitchFamily="34" charset="-128"/>
              </a:rPr>
              <a:t>公益財団法人 日本容器包装リサイクル協会　</a:t>
            </a:r>
            <a:r>
              <a:rPr lang="en-US" altLang="ja-JP" sz="1050" dirty="0">
                <a:solidFill>
                  <a:srgbClr val="000000"/>
                </a:solidFill>
                <a:effectLst/>
                <a:latin typeface="BIZ UDPGothic" panose="020B0400000000000000" pitchFamily="34" charset="-128"/>
                <a:ea typeface="BIZ UDPGothic" panose="020B0400000000000000" pitchFamily="34" charset="-128"/>
              </a:rPr>
              <a:t>https://www.jcpra.or.jp</a:t>
            </a:r>
            <a:br>
              <a:rPr lang="en-US" altLang="ja-JP" sz="1050" dirty="0">
                <a:solidFill>
                  <a:srgbClr val="000000"/>
                </a:solidFill>
                <a:effectLst/>
                <a:latin typeface="BIZ UDPGothic" panose="020B0400000000000000" pitchFamily="34" charset="-128"/>
                <a:ea typeface="BIZ UDPGothic" panose="020B0400000000000000" pitchFamily="34" charset="-128"/>
              </a:rPr>
            </a:br>
            <a:endParaRPr lang="en-US" altLang="ja-JP" sz="1050" dirty="0">
              <a:solidFill>
                <a:srgbClr val="000000"/>
              </a:solidFill>
              <a:effectLst/>
              <a:latin typeface="BIZ UDPGothic" panose="020B0400000000000000" pitchFamily="34" charset="-128"/>
              <a:ea typeface="BIZ UDPGothic" panose="020B0400000000000000" pitchFamily="34" charset="-128"/>
            </a:endParaRPr>
          </a:p>
          <a:p>
            <a:r>
              <a:rPr lang="ja-JP" altLang="en-US" sz="1050" dirty="0">
                <a:solidFill>
                  <a:srgbClr val="000000"/>
                </a:solidFill>
                <a:effectLst/>
                <a:latin typeface="BIZ UDPGothic" panose="020B0400000000000000" pitchFamily="34" charset="-128"/>
                <a:ea typeface="BIZ UDPGothic" panose="020B0400000000000000" pitchFamily="34" charset="-128"/>
              </a:rPr>
              <a:t>一般社団法人 プラスチック循環利用協会　</a:t>
            </a:r>
            <a:r>
              <a:rPr lang="en-US" altLang="ja-JP" sz="1050" dirty="0">
                <a:solidFill>
                  <a:srgbClr val="000000"/>
                </a:solidFill>
                <a:effectLst/>
                <a:latin typeface="BIZ UDPGothic" panose="020B0400000000000000" pitchFamily="34" charset="-128"/>
                <a:ea typeface="BIZ UDPGothic" panose="020B0400000000000000" pitchFamily="34" charset="-128"/>
              </a:rPr>
              <a:t>https://www.pwmi.or.jp</a:t>
            </a:r>
          </a:p>
          <a:p>
            <a:endParaRPr lang="en-US" altLang="ja-JP" sz="1050" dirty="0">
              <a:solidFill>
                <a:srgbClr val="000000"/>
              </a:solidFill>
              <a:effectLst/>
              <a:latin typeface="BIZ UDPGothic" panose="020B0400000000000000" pitchFamily="34" charset="-128"/>
              <a:ea typeface="BIZ UDPGothic" panose="020B0400000000000000" pitchFamily="34" charset="-128"/>
            </a:endParaRPr>
          </a:p>
          <a:p>
            <a:r>
              <a:rPr lang="ja-JP" altLang="en-US" sz="1050" dirty="0">
                <a:solidFill>
                  <a:srgbClr val="000000"/>
                </a:solidFill>
                <a:effectLst/>
                <a:latin typeface="BIZ UDPGothic" panose="020B0400000000000000" pitchFamily="34" charset="-128"/>
                <a:ea typeface="BIZ UDPGothic" panose="020B0400000000000000" pitchFamily="34" charset="-128"/>
              </a:rPr>
              <a:t>プラスチック容器包装リサイクル推進協議会　</a:t>
            </a:r>
            <a:r>
              <a:rPr lang="en-US" altLang="ja-JP" sz="1050" dirty="0">
                <a:solidFill>
                  <a:srgbClr val="000000"/>
                </a:solidFill>
                <a:effectLst/>
                <a:latin typeface="BIZ UDPGothic" panose="020B0400000000000000" pitchFamily="34" charset="-128"/>
                <a:ea typeface="BIZ UDPGothic" panose="020B0400000000000000" pitchFamily="34" charset="-128"/>
              </a:rPr>
              <a:t>https://www.pprc.gr.jp</a:t>
            </a:r>
          </a:p>
          <a:p>
            <a:endParaRPr lang="en-US" altLang="ja-JP" sz="1050" dirty="0">
              <a:solidFill>
                <a:srgbClr val="000000"/>
              </a:solidFill>
              <a:effectLst/>
              <a:latin typeface="BIZ UDPGothic" panose="020B0400000000000000" pitchFamily="34" charset="-128"/>
              <a:ea typeface="BIZ UDPGothic" panose="020B0400000000000000" pitchFamily="34" charset="-128"/>
            </a:endParaRPr>
          </a:p>
          <a:p>
            <a:r>
              <a:rPr lang="en-US" altLang="ja-JP" sz="1050" dirty="0">
                <a:solidFill>
                  <a:srgbClr val="000000"/>
                </a:solidFill>
                <a:effectLst/>
                <a:latin typeface="BIZ UDPGothic" panose="020B0400000000000000" pitchFamily="34" charset="-128"/>
                <a:ea typeface="BIZ UDPGothic" panose="020B0400000000000000" pitchFamily="34" charset="-128"/>
              </a:rPr>
              <a:t>PET</a:t>
            </a:r>
            <a:r>
              <a:rPr lang="ja-JP" altLang="en-US" sz="1050" dirty="0">
                <a:solidFill>
                  <a:srgbClr val="000000"/>
                </a:solidFill>
                <a:effectLst/>
                <a:latin typeface="BIZ UDPGothic" panose="020B0400000000000000" pitchFamily="34" charset="-128"/>
                <a:ea typeface="BIZ UDPGothic" panose="020B0400000000000000" pitchFamily="34" charset="-128"/>
              </a:rPr>
              <a:t>ボトルリサイクル推進協議会　</a:t>
            </a:r>
            <a:r>
              <a:rPr lang="en-US" altLang="ja-JP" sz="1050" dirty="0">
                <a:solidFill>
                  <a:srgbClr val="000000"/>
                </a:solidFill>
                <a:effectLst/>
                <a:latin typeface="BIZ UDPGothic" panose="020B0400000000000000" pitchFamily="34" charset="-128"/>
                <a:ea typeface="BIZ UDPGothic" panose="020B0400000000000000" pitchFamily="34" charset="-128"/>
              </a:rPr>
              <a:t>https://www.petbottle-rec.gr.jp</a:t>
            </a:r>
          </a:p>
          <a:p>
            <a:br>
              <a:rPr lang="en-US" altLang="ja-JP" sz="1050" dirty="0">
                <a:solidFill>
                  <a:srgbClr val="000000"/>
                </a:solidFill>
                <a:effectLst/>
                <a:latin typeface="BIZ UDPGothic" panose="020B0400000000000000" pitchFamily="34" charset="-128"/>
                <a:ea typeface="BIZ UDPGothic" panose="020B0400000000000000" pitchFamily="34" charset="-128"/>
              </a:rPr>
            </a:br>
            <a:endParaRPr lang="en-US" altLang="ja-JP" sz="1050" dirty="0">
              <a:solidFill>
                <a:srgbClr val="000000"/>
              </a:solidFill>
              <a:effectLst/>
              <a:latin typeface="BIZ UDPGothic" panose="020B0400000000000000" pitchFamily="34" charset="-128"/>
              <a:ea typeface="BIZ UDPGothic" panose="020B0400000000000000" pitchFamily="34" charset="-128"/>
            </a:endParaRPr>
          </a:p>
          <a:p>
            <a:r>
              <a:rPr lang="en-US" altLang="ja-JP" sz="1050" b="1" dirty="0">
                <a:solidFill>
                  <a:srgbClr val="000000"/>
                </a:solidFill>
                <a:effectLst/>
                <a:latin typeface="BIZ UDPGothic" panose="020B0400000000000000" pitchFamily="34" charset="-128"/>
                <a:ea typeface="BIZ UDPGothic" panose="020B0400000000000000" pitchFamily="34" charset="-128"/>
              </a:rPr>
              <a:t>【</a:t>
            </a:r>
            <a:r>
              <a:rPr lang="ja-JP" altLang="en-US" sz="1050" b="1" dirty="0">
                <a:solidFill>
                  <a:srgbClr val="000000"/>
                </a:solidFill>
                <a:effectLst/>
                <a:latin typeface="BIZ UDPGothic" panose="020B0400000000000000" pitchFamily="34" charset="-128"/>
                <a:ea typeface="BIZ UDPGothic" panose="020B0400000000000000" pitchFamily="34" charset="-128"/>
              </a:rPr>
              <a:t>研究・調査</a:t>
            </a:r>
            <a:r>
              <a:rPr lang="en-US" altLang="ja-JP" sz="1050" b="1" dirty="0">
                <a:solidFill>
                  <a:srgbClr val="000000"/>
                </a:solidFill>
                <a:effectLst/>
                <a:latin typeface="BIZ UDPGothic" panose="020B0400000000000000" pitchFamily="34" charset="-128"/>
                <a:ea typeface="BIZ UDPGothic" panose="020B0400000000000000" pitchFamily="34" charset="-128"/>
              </a:rPr>
              <a:t>】</a:t>
            </a:r>
            <a:r>
              <a:rPr lang="ja-JP" altLang="en-US" sz="1050" b="1" dirty="0">
                <a:solidFill>
                  <a:srgbClr val="000000"/>
                </a:solidFill>
                <a:effectLst/>
                <a:latin typeface="BIZ UDPGothic" panose="020B0400000000000000" pitchFamily="34" charset="-128"/>
                <a:ea typeface="BIZ UDPGothic" panose="020B0400000000000000" pitchFamily="34" charset="-128"/>
              </a:rPr>
              <a:t>　専門的な調査研究を知りたいとき</a:t>
            </a:r>
            <a:endParaRPr lang="en-US" altLang="ja-JP" sz="1050" b="1" dirty="0">
              <a:solidFill>
                <a:srgbClr val="000000"/>
              </a:solidFill>
              <a:effectLst/>
              <a:latin typeface="BIZ UDPGothic" panose="020B0400000000000000" pitchFamily="34" charset="-128"/>
              <a:ea typeface="BIZ UDPGothic" panose="020B0400000000000000" pitchFamily="34" charset="-128"/>
            </a:endParaRPr>
          </a:p>
          <a:p>
            <a:endParaRPr lang="en-US" altLang="ja-JP" sz="1050" dirty="0">
              <a:solidFill>
                <a:srgbClr val="000000"/>
              </a:solidFill>
              <a:effectLst/>
              <a:latin typeface="BIZ UDPGothic" panose="020B0400000000000000" pitchFamily="34" charset="-128"/>
              <a:ea typeface="BIZ UDPGothic" panose="020B0400000000000000" pitchFamily="34" charset="-128"/>
            </a:endParaRPr>
          </a:p>
          <a:p>
            <a:r>
              <a:rPr lang="en-US" altLang="ja-JP" sz="1050" dirty="0">
                <a:solidFill>
                  <a:srgbClr val="000000"/>
                </a:solidFill>
                <a:effectLst/>
                <a:latin typeface="BIZ UDPGothic" panose="020B0400000000000000" pitchFamily="34" charset="-128"/>
                <a:ea typeface="BIZ UDPGothic" panose="020B0400000000000000" pitchFamily="34" charset="-128"/>
              </a:rPr>
              <a:t>JAMSTEC</a:t>
            </a:r>
            <a:r>
              <a:rPr lang="ja-JP" altLang="en-US" sz="1050" dirty="0">
                <a:solidFill>
                  <a:srgbClr val="000000"/>
                </a:solidFill>
                <a:effectLst/>
                <a:latin typeface="BIZ UDPGothic" panose="020B0400000000000000" pitchFamily="34" charset="-128"/>
                <a:ea typeface="BIZ UDPGothic" panose="020B0400000000000000" pitchFamily="34" charset="-128"/>
              </a:rPr>
              <a:t>：海洋生物環境影響研究センター 海洋プラスチック動態研究グループ　</a:t>
            </a:r>
            <a:r>
              <a:rPr lang="en-US" altLang="ja-JP" sz="1050" dirty="0">
                <a:solidFill>
                  <a:srgbClr val="000000"/>
                </a:solidFill>
                <a:effectLst/>
                <a:latin typeface="BIZ UDPGothic" panose="020B0400000000000000" pitchFamily="34" charset="-128"/>
                <a:ea typeface="BIZ UDPGothic" panose="020B0400000000000000" pitchFamily="34" charset="-128"/>
              </a:rPr>
              <a:t>https://www.jamstec.go.jp/bioenv/j/mplastics/</a:t>
            </a:r>
          </a:p>
          <a:p>
            <a:endParaRPr lang="en-US" altLang="ja-JP" sz="1050" dirty="0">
              <a:solidFill>
                <a:srgbClr val="000000"/>
              </a:solidFill>
              <a:effectLst/>
              <a:latin typeface="BIZ UDPGothic" panose="020B0400000000000000" pitchFamily="34" charset="-128"/>
              <a:ea typeface="BIZ UDPGothic" panose="020B0400000000000000" pitchFamily="34" charset="-128"/>
            </a:endParaRPr>
          </a:p>
          <a:p>
            <a:r>
              <a:rPr lang="en-US" altLang="ja-JP" sz="1050" dirty="0">
                <a:solidFill>
                  <a:srgbClr val="000000"/>
                </a:solidFill>
                <a:effectLst/>
                <a:latin typeface="BIZ UDPGothic" panose="020B0400000000000000" pitchFamily="34" charset="-128"/>
                <a:ea typeface="BIZ UDPGothic" panose="020B0400000000000000" pitchFamily="34" charset="-128"/>
              </a:rPr>
              <a:t>JAMSTEC</a:t>
            </a:r>
            <a:r>
              <a:rPr lang="ja-JP" altLang="en-US" sz="1050" dirty="0">
                <a:solidFill>
                  <a:srgbClr val="000000"/>
                </a:solidFill>
                <a:effectLst/>
                <a:latin typeface="BIZ UDPGothic" panose="020B0400000000000000" pitchFamily="34" charset="-128"/>
                <a:ea typeface="BIZ UDPGothic" panose="020B0400000000000000" pitchFamily="34" charset="-128"/>
              </a:rPr>
              <a:t>：深海デブリデータベース　</a:t>
            </a:r>
            <a:r>
              <a:rPr lang="en-US" altLang="ja-JP" sz="1050" dirty="0">
                <a:solidFill>
                  <a:srgbClr val="000000"/>
                </a:solidFill>
                <a:effectLst/>
                <a:latin typeface="BIZ UDPGothic" panose="020B0400000000000000" pitchFamily="34" charset="-128"/>
                <a:ea typeface="BIZ UDPGothic" panose="020B0400000000000000" pitchFamily="34" charset="-128"/>
              </a:rPr>
              <a:t>https://www.godac.jamstec.go.jp/dsdebris/j/index.html</a:t>
            </a:r>
          </a:p>
          <a:p>
            <a:endParaRPr lang="en-US" altLang="ja-JP" sz="1050" dirty="0">
              <a:solidFill>
                <a:srgbClr val="000000"/>
              </a:solidFill>
              <a:effectLst/>
              <a:latin typeface="BIZ UDPGothic" panose="020B0400000000000000" pitchFamily="34" charset="-128"/>
              <a:ea typeface="BIZ UDPGothic" panose="020B0400000000000000" pitchFamily="34" charset="-128"/>
            </a:endParaRPr>
          </a:p>
          <a:p>
            <a:r>
              <a:rPr lang="ja-JP" altLang="en-US" sz="1050" dirty="0">
                <a:solidFill>
                  <a:srgbClr val="000000"/>
                </a:solidFill>
                <a:effectLst/>
                <a:latin typeface="BIZ UDPGothic" panose="020B0400000000000000" pitchFamily="34" charset="-128"/>
                <a:ea typeface="BIZ UDPGothic" panose="020B0400000000000000" pitchFamily="34" charset="-128"/>
              </a:rPr>
              <a:t>東京農工大学・高田秀重研究室：水環境保全学研究室</a:t>
            </a:r>
            <a:r>
              <a:rPr lang="en-US" altLang="ja-JP" sz="1050" dirty="0">
                <a:solidFill>
                  <a:srgbClr val="000000"/>
                </a:solidFill>
                <a:effectLst/>
                <a:latin typeface="BIZ UDPGothic" panose="020B0400000000000000" pitchFamily="34" charset="-128"/>
                <a:ea typeface="BIZ UDPGothic" panose="020B0400000000000000" pitchFamily="34" charset="-128"/>
              </a:rPr>
              <a:t>/</a:t>
            </a:r>
            <a:r>
              <a:rPr lang="ja-JP" altLang="en-US" sz="1050" dirty="0">
                <a:solidFill>
                  <a:srgbClr val="000000"/>
                </a:solidFill>
                <a:effectLst/>
                <a:latin typeface="BIZ UDPGothic" panose="020B0400000000000000" pitchFamily="34" charset="-128"/>
                <a:ea typeface="BIZ UDPGothic" panose="020B0400000000000000" pitchFamily="34" charset="-128"/>
              </a:rPr>
              <a:t>有機地球科学研究室　</a:t>
            </a:r>
            <a:r>
              <a:rPr lang="en-US" altLang="ja-JP" sz="1050" dirty="0">
                <a:solidFill>
                  <a:srgbClr val="000000"/>
                </a:solidFill>
                <a:effectLst/>
                <a:latin typeface="BIZ UDPGothic" panose="020B0400000000000000" pitchFamily="34" charset="-128"/>
                <a:ea typeface="BIZ UDPGothic" panose="020B0400000000000000" pitchFamily="34" charset="-128"/>
              </a:rPr>
              <a:t>http://web.tuat.ac.jp/~gaia/Index.html</a:t>
            </a:r>
          </a:p>
          <a:p>
            <a:endParaRPr lang="en-US" altLang="ja-JP" sz="1050" dirty="0">
              <a:solidFill>
                <a:srgbClr val="000000"/>
              </a:solidFill>
              <a:effectLst/>
              <a:latin typeface="BIZ UDPGothic" panose="020B0400000000000000" pitchFamily="34" charset="-128"/>
              <a:ea typeface="BIZ UDPGothic" panose="020B0400000000000000" pitchFamily="34" charset="-128"/>
            </a:endParaRPr>
          </a:p>
          <a:p>
            <a:r>
              <a:rPr lang="ja-JP" altLang="en-US" sz="1050" dirty="0">
                <a:solidFill>
                  <a:srgbClr val="000000"/>
                </a:solidFill>
                <a:effectLst/>
                <a:latin typeface="BIZ UDPGothic" panose="020B0400000000000000" pitchFamily="34" charset="-128"/>
                <a:ea typeface="BIZ UDPGothic" panose="020B0400000000000000" pitchFamily="34" charset="-128"/>
              </a:rPr>
              <a:t>九州大学・</a:t>
            </a:r>
            <a:r>
              <a:rPr lang="ja-JP" altLang="en-US" sz="1050" dirty="0">
                <a:solidFill>
                  <a:srgbClr val="262626"/>
                </a:solidFill>
                <a:effectLst/>
                <a:latin typeface="BIZ UDPGothic" panose="020B0400000000000000" pitchFamily="34" charset="-128"/>
                <a:ea typeface="BIZ UDPGothic" panose="020B0400000000000000" pitchFamily="34" charset="-128"/>
              </a:rPr>
              <a:t>磯辺篤彦研究室：海洋プラスチック汚染研究　</a:t>
            </a:r>
            <a:r>
              <a:rPr lang="en-US" altLang="ja-JP" sz="1050" dirty="0">
                <a:solidFill>
                  <a:srgbClr val="000000"/>
                </a:solidFill>
                <a:effectLst/>
                <a:latin typeface="BIZ UDPGothic" panose="020B0400000000000000" pitchFamily="34" charset="-128"/>
                <a:ea typeface="BIZ UDPGothic" panose="020B0400000000000000" pitchFamily="34" charset="-128"/>
              </a:rPr>
              <a:t>https://odg-riam.jimdofree.com/</a:t>
            </a:r>
            <a:r>
              <a:rPr lang="ja-JP" altLang="en-US" sz="1050" dirty="0">
                <a:solidFill>
                  <a:srgbClr val="000000"/>
                </a:solidFill>
                <a:effectLst/>
                <a:latin typeface="BIZ UDPGothic" panose="020B0400000000000000" pitchFamily="34" charset="-128"/>
                <a:ea typeface="BIZ UDPGothic" panose="020B0400000000000000" pitchFamily="34" charset="-128"/>
              </a:rPr>
              <a:t>海洋プラスチック汚染</a:t>
            </a:r>
            <a:r>
              <a:rPr lang="en-US" altLang="ja-JP" sz="1050" dirty="0">
                <a:solidFill>
                  <a:srgbClr val="000000"/>
                </a:solidFill>
                <a:effectLst/>
                <a:latin typeface="BIZ UDPGothic" panose="020B0400000000000000" pitchFamily="34" charset="-128"/>
                <a:ea typeface="BIZ UDPGothic" panose="020B0400000000000000" pitchFamily="34" charset="-128"/>
              </a:rPr>
              <a:t>-</a:t>
            </a:r>
            <a:r>
              <a:rPr lang="ja-JP" altLang="en-US" sz="1050" dirty="0">
                <a:solidFill>
                  <a:srgbClr val="000000"/>
                </a:solidFill>
                <a:effectLst/>
                <a:latin typeface="BIZ UDPGothic" panose="020B0400000000000000" pitchFamily="34" charset="-128"/>
                <a:ea typeface="BIZ UDPGothic" panose="020B0400000000000000" pitchFamily="34" charset="-128"/>
              </a:rPr>
              <a:t>漂流</a:t>
            </a:r>
            <a:r>
              <a:rPr lang="en-US" altLang="ja-JP" sz="1050" dirty="0">
                <a:solidFill>
                  <a:srgbClr val="000000"/>
                </a:solidFill>
                <a:effectLst/>
                <a:latin typeface="BIZ UDPGothic" panose="020B0400000000000000" pitchFamily="34" charset="-128"/>
                <a:ea typeface="BIZ UDPGothic" panose="020B0400000000000000" pitchFamily="34" charset="-128"/>
              </a:rPr>
              <a:t>-</a:t>
            </a:r>
            <a:r>
              <a:rPr lang="ja-JP" altLang="en-US" sz="1050" dirty="0">
                <a:solidFill>
                  <a:srgbClr val="000000"/>
                </a:solidFill>
                <a:effectLst/>
                <a:latin typeface="BIZ UDPGothic" panose="020B0400000000000000" pitchFamily="34" charset="-128"/>
                <a:ea typeface="BIZ UDPGothic" panose="020B0400000000000000" pitchFamily="34" charset="-128"/>
              </a:rPr>
              <a:t>漂着ゴミ</a:t>
            </a:r>
            <a:r>
              <a:rPr lang="en-US" altLang="ja-JP" sz="1050" dirty="0">
                <a:solidFill>
                  <a:srgbClr val="000000"/>
                </a:solidFill>
                <a:effectLst/>
                <a:latin typeface="BIZ UDPGothic" panose="020B0400000000000000" pitchFamily="34" charset="-128"/>
                <a:ea typeface="BIZ UDPGothic" panose="020B0400000000000000" pitchFamily="34" charset="-128"/>
              </a:rPr>
              <a:t>/</a:t>
            </a:r>
            <a:endParaRPr lang="ja-JP" altLang="en-US" sz="1050" dirty="0">
              <a:solidFill>
                <a:srgbClr val="000000"/>
              </a:solidFill>
              <a:effectLst/>
              <a:latin typeface="BIZ UDPGothic" panose="020B0400000000000000" pitchFamily="34" charset="-128"/>
              <a:ea typeface="BIZ UDPGothic" panose="020B0400000000000000" pitchFamily="34" charset="-128"/>
            </a:endParaRPr>
          </a:p>
          <a:p>
            <a:endParaRPr lang="ja-JP" altLang="en-US" sz="1050" dirty="0">
              <a:solidFill>
                <a:srgbClr val="000000"/>
              </a:solidFill>
              <a:effectLst/>
              <a:latin typeface="BIZ UDPGothic" panose="020B0400000000000000" pitchFamily="34" charset="-128"/>
              <a:ea typeface="BIZ UDPGothic" panose="020B0400000000000000" pitchFamily="34" charset="-128"/>
            </a:endParaRPr>
          </a:p>
          <a:p>
            <a:r>
              <a:rPr lang="ja-JP" altLang="en-US" sz="1050" dirty="0">
                <a:solidFill>
                  <a:srgbClr val="000000"/>
                </a:solidFill>
                <a:effectLst/>
                <a:latin typeface="BIZ UDPGothic" panose="020B0400000000000000" pitchFamily="34" charset="-128"/>
                <a:ea typeface="BIZ UDPGothic" panose="020B0400000000000000" pitchFamily="34" charset="-128"/>
              </a:rPr>
              <a:t>東京大学：</a:t>
            </a:r>
            <a:r>
              <a:rPr lang="en-US" altLang="ja-JP" sz="1050" dirty="0">
                <a:solidFill>
                  <a:srgbClr val="000000"/>
                </a:solidFill>
                <a:effectLst/>
                <a:latin typeface="BIZ UDPGothic" panose="020B0400000000000000" pitchFamily="34" charset="-128"/>
                <a:ea typeface="BIZ UDPGothic" panose="020B0400000000000000" pitchFamily="34" charset="-128"/>
              </a:rPr>
              <a:t>FSI</a:t>
            </a:r>
            <a:r>
              <a:rPr lang="ja-JP" altLang="en-US" sz="1050" dirty="0">
                <a:solidFill>
                  <a:srgbClr val="000000"/>
                </a:solidFill>
                <a:effectLst/>
                <a:latin typeface="BIZ UDPGothic" panose="020B0400000000000000" pitchFamily="34" charset="-128"/>
                <a:ea typeface="BIZ UDPGothic" panose="020B0400000000000000" pitchFamily="34" charset="-128"/>
              </a:rPr>
              <a:t>海洋プラスチックごみ対策のための研究プロジェクト　</a:t>
            </a:r>
            <a:r>
              <a:rPr lang="en-US" altLang="ja-JP" sz="1050" dirty="0">
                <a:solidFill>
                  <a:srgbClr val="000000"/>
                </a:solidFill>
                <a:effectLst/>
                <a:latin typeface="BIZ UDPGothic" panose="020B0400000000000000" pitchFamily="34" charset="-128"/>
                <a:ea typeface="BIZ UDPGothic" panose="020B0400000000000000" pitchFamily="34" charset="-128"/>
              </a:rPr>
              <a:t>https://fsi-mp.aori.u-tokyo.ac.jp</a:t>
            </a:r>
          </a:p>
          <a:p>
            <a:pPr algn="l"/>
            <a:endParaRPr kumimoji="1" lang="ja-JP" altLang="en-US" sz="1050" dirty="0">
              <a:solidFill>
                <a:schemeClr val="tx1">
                  <a:lumMod val="75000"/>
                  <a:lumOff val="25000"/>
                </a:schemeClr>
              </a:solidFill>
              <a:latin typeface="BIZ UDPGothic" panose="020B0400000000000000" pitchFamily="34" charset="-128"/>
              <a:ea typeface="BIZ UDPGothic" panose="020B0400000000000000" pitchFamily="34" charset="-128"/>
            </a:endParaRPr>
          </a:p>
        </p:txBody>
      </p:sp>
    </p:spTree>
    <p:extLst>
      <p:ext uri="{BB962C8B-B14F-4D97-AF65-F5344CB8AC3E}">
        <p14:creationId xmlns:p14="http://schemas.microsoft.com/office/powerpoint/2010/main" val="491313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2">
            <a:extLst>
              <a:ext uri="{FF2B5EF4-FFF2-40B4-BE49-F238E27FC236}">
                <a16:creationId xmlns:a16="http://schemas.microsoft.com/office/drawing/2014/main" id="{839FF810-8170-06DC-9A73-E59A342A6556}"/>
              </a:ext>
            </a:extLst>
          </p:cNvPr>
          <p:cNvSpPr>
            <a:spLocks noGrp="1"/>
          </p:cNvSpPr>
          <p:nvPr>
            <p:ph type="title"/>
          </p:nvPr>
        </p:nvSpPr>
        <p:spPr>
          <a:xfrm>
            <a:off x="35496" y="108743"/>
            <a:ext cx="9001000" cy="555376"/>
          </a:xfrm>
        </p:spPr>
        <p:txBody>
          <a:bodyPr>
            <a:normAutofit fontScale="90000"/>
          </a:bodyPr>
          <a:lstStyle/>
          <a:p>
            <a:r>
              <a:rPr kumimoji="1" lang="en-US" altLang="ja-JP" dirty="0"/>
              <a:t>4</a:t>
            </a:r>
            <a:r>
              <a:rPr kumimoji="1" lang="ja-JP" altLang="en-US" dirty="0"/>
              <a:t>．海岸漂着物の発生抑制対策・普及啓発　</a:t>
            </a:r>
            <a:r>
              <a:rPr kumimoji="1" lang="en-US" altLang="ja-JP" dirty="0"/>
              <a:t>(2)</a:t>
            </a:r>
            <a:r>
              <a:rPr kumimoji="1" lang="ja-JP" altLang="en-US" dirty="0"/>
              <a:t> 海洋ごみ問題の普及啓発に係る情報</a:t>
            </a:r>
            <a:r>
              <a:rPr kumimoji="1" lang="en-US" altLang="ja-JP" dirty="0"/>
              <a:t>-3</a:t>
            </a:r>
            <a:r>
              <a:rPr kumimoji="1" lang="ja-JP" altLang="en-US" dirty="0"/>
              <a:t>　</a:t>
            </a:r>
            <a:endParaRPr kumimoji="1" lang="ja-JP" altLang="en-US" dirty="0">
              <a:solidFill>
                <a:srgbClr val="FF0000"/>
              </a:solidFill>
            </a:endParaRPr>
          </a:p>
        </p:txBody>
      </p:sp>
      <p:sp>
        <p:nvSpPr>
          <p:cNvPr id="5" name="テキスト ボックス 4">
            <a:extLst>
              <a:ext uri="{FF2B5EF4-FFF2-40B4-BE49-F238E27FC236}">
                <a16:creationId xmlns:a16="http://schemas.microsoft.com/office/drawing/2014/main" id="{868BC401-FFEB-448E-8CA9-79B20D25A4D6}"/>
              </a:ext>
            </a:extLst>
          </p:cNvPr>
          <p:cNvSpPr txBox="1"/>
          <p:nvPr/>
        </p:nvSpPr>
        <p:spPr>
          <a:xfrm>
            <a:off x="570190" y="764704"/>
            <a:ext cx="8394298" cy="5909310"/>
          </a:xfrm>
          <a:prstGeom prst="rect">
            <a:avLst/>
          </a:prstGeom>
          <a:noFill/>
        </p:spPr>
        <p:txBody>
          <a:bodyPr wrap="square" rtlCol="0">
            <a:spAutoFit/>
          </a:bodyPr>
          <a:lstStyle/>
          <a:p>
            <a:r>
              <a:rPr lang="en-US" altLang="ja-JP" sz="1050" b="1" dirty="0">
                <a:solidFill>
                  <a:srgbClr val="000000"/>
                </a:solidFill>
                <a:effectLst/>
                <a:latin typeface="BIZ UDPGothic" panose="020B0400000000000000" pitchFamily="34" charset="-128"/>
                <a:ea typeface="BIZ UDPGothic" panose="020B0400000000000000" pitchFamily="34" charset="-128"/>
              </a:rPr>
              <a:t>【</a:t>
            </a:r>
            <a:r>
              <a:rPr lang="ja-JP" altLang="en-US" sz="1050" b="1" dirty="0">
                <a:solidFill>
                  <a:srgbClr val="000000"/>
                </a:solidFill>
                <a:effectLst/>
                <a:latin typeface="BIZ UDPGothic" panose="020B0400000000000000" pitchFamily="34" charset="-128"/>
                <a:ea typeface="BIZ UDPGothic" panose="020B0400000000000000" pitchFamily="34" charset="-128"/>
              </a:rPr>
              <a:t>環境団体・その他団体</a:t>
            </a:r>
            <a:r>
              <a:rPr lang="en-US" altLang="ja-JP" sz="1050" b="1" dirty="0">
                <a:solidFill>
                  <a:srgbClr val="000000"/>
                </a:solidFill>
                <a:effectLst/>
                <a:latin typeface="BIZ UDPGothic" panose="020B0400000000000000" pitchFamily="34" charset="-128"/>
                <a:ea typeface="BIZ UDPGothic" panose="020B0400000000000000" pitchFamily="34" charset="-128"/>
              </a:rPr>
              <a:t>】</a:t>
            </a:r>
            <a:r>
              <a:rPr lang="ja-JP" altLang="en-US" sz="1050" b="1" dirty="0">
                <a:solidFill>
                  <a:srgbClr val="000000"/>
                </a:solidFill>
                <a:effectLst/>
                <a:latin typeface="BIZ UDPGothic" panose="020B0400000000000000" pitchFamily="34" charset="-128"/>
                <a:ea typeface="BIZ UDPGothic" panose="020B0400000000000000" pitchFamily="34" charset="-128"/>
              </a:rPr>
              <a:t>　環境団体の取り組みやビーチクリーン活動について知りたいとき</a:t>
            </a:r>
            <a:endParaRPr lang="en-US" altLang="ja-JP" sz="1050" b="1" dirty="0">
              <a:solidFill>
                <a:srgbClr val="000000"/>
              </a:solidFill>
              <a:effectLst/>
              <a:latin typeface="BIZ UDPGothic" panose="020B0400000000000000" pitchFamily="34" charset="-128"/>
              <a:ea typeface="BIZ UDPGothic" panose="020B0400000000000000" pitchFamily="34" charset="-128"/>
            </a:endParaRPr>
          </a:p>
          <a:p>
            <a:endParaRPr lang="en-US" altLang="ja-JP" sz="1050" dirty="0">
              <a:solidFill>
                <a:srgbClr val="000000"/>
              </a:solidFill>
              <a:effectLst/>
              <a:latin typeface="BIZ UDPGothic" panose="020B0400000000000000" pitchFamily="34" charset="-128"/>
              <a:ea typeface="BIZ UDPGothic" panose="020B0400000000000000" pitchFamily="34" charset="-128"/>
            </a:endParaRPr>
          </a:p>
          <a:p>
            <a:r>
              <a:rPr lang="ja-JP" altLang="en-US" sz="1050" dirty="0">
                <a:solidFill>
                  <a:srgbClr val="000000"/>
                </a:solidFill>
                <a:effectLst/>
                <a:latin typeface="BIZ UDPGothic" panose="020B0400000000000000" pitchFamily="34" charset="-128"/>
                <a:ea typeface="BIZ UDPGothic" panose="020B0400000000000000" pitchFamily="34" charset="-128"/>
              </a:rPr>
              <a:t>黒潮クリーンアップ　</a:t>
            </a:r>
            <a:r>
              <a:rPr lang="en-US" altLang="ja-JP" sz="1050" dirty="0">
                <a:solidFill>
                  <a:srgbClr val="000000"/>
                </a:solidFill>
                <a:effectLst/>
                <a:latin typeface="BIZ UDPGothic" panose="020B0400000000000000" pitchFamily="34" charset="-128"/>
                <a:ea typeface="BIZ UDPGothic" panose="020B0400000000000000" pitchFamily="34" charset="-128"/>
              </a:rPr>
              <a:t>https://kuroshiocleanup.com</a:t>
            </a:r>
          </a:p>
          <a:p>
            <a:endParaRPr lang="en-US" altLang="ja-JP" sz="1050" dirty="0">
              <a:solidFill>
                <a:srgbClr val="000000"/>
              </a:solidFill>
              <a:effectLst/>
              <a:latin typeface="BIZ UDPGothic" panose="020B0400000000000000" pitchFamily="34" charset="-128"/>
              <a:ea typeface="BIZ UDPGothic" panose="020B0400000000000000" pitchFamily="34" charset="-128"/>
            </a:endParaRPr>
          </a:p>
          <a:p>
            <a:r>
              <a:rPr lang="ja-JP" altLang="en-US" sz="1050" dirty="0">
                <a:solidFill>
                  <a:srgbClr val="000000"/>
                </a:solidFill>
                <a:effectLst/>
                <a:latin typeface="BIZ UDPGothic" panose="020B0400000000000000" pitchFamily="34" charset="-128"/>
                <a:ea typeface="BIZ UDPGothic" panose="020B0400000000000000" pitchFamily="34" charset="-128"/>
              </a:rPr>
              <a:t>一般社団法人 </a:t>
            </a:r>
            <a:r>
              <a:rPr lang="en-US" altLang="ja-JP" sz="1050" dirty="0">
                <a:solidFill>
                  <a:srgbClr val="000000"/>
                </a:solidFill>
                <a:effectLst/>
                <a:latin typeface="BIZ UDPGothic" panose="020B0400000000000000" pitchFamily="34" charset="-128"/>
                <a:ea typeface="BIZ UDPGothic" panose="020B0400000000000000" pitchFamily="34" charset="-128"/>
              </a:rPr>
              <a:t>JEAN</a:t>
            </a:r>
            <a:r>
              <a:rPr lang="ja-JP" altLang="en-US" sz="1050" dirty="0">
                <a:solidFill>
                  <a:srgbClr val="000000"/>
                </a:solidFill>
                <a:effectLst/>
                <a:latin typeface="BIZ UDPGothic" panose="020B0400000000000000" pitchFamily="34" charset="-128"/>
                <a:ea typeface="BIZ UDPGothic" panose="020B0400000000000000" pitchFamily="34" charset="-128"/>
              </a:rPr>
              <a:t>　</a:t>
            </a:r>
            <a:r>
              <a:rPr lang="en-US" altLang="ja-JP" sz="1050" dirty="0">
                <a:solidFill>
                  <a:srgbClr val="000000"/>
                </a:solidFill>
                <a:effectLst/>
                <a:latin typeface="BIZ UDPGothic" panose="020B0400000000000000" pitchFamily="34" charset="-128"/>
                <a:ea typeface="BIZ UDPGothic" panose="020B0400000000000000" pitchFamily="34" charset="-128"/>
              </a:rPr>
              <a:t>https://www.jean.jp</a:t>
            </a:r>
          </a:p>
          <a:p>
            <a:endParaRPr lang="en-US" altLang="ja-JP" sz="1050" dirty="0">
              <a:solidFill>
                <a:srgbClr val="000000"/>
              </a:solidFill>
              <a:effectLst/>
              <a:latin typeface="BIZ UDPGothic" panose="020B0400000000000000" pitchFamily="34" charset="-128"/>
              <a:ea typeface="BIZ UDPGothic" panose="020B0400000000000000" pitchFamily="34" charset="-128"/>
            </a:endParaRPr>
          </a:p>
          <a:p>
            <a:r>
              <a:rPr lang="ja-JP" altLang="en-US" sz="1050" dirty="0">
                <a:solidFill>
                  <a:srgbClr val="000000"/>
                </a:solidFill>
                <a:effectLst/>
                <a:latin typeface="BIZ UDPGothic" panose="020B0400000000000000" pitchFamily="34" charset="-128"/>
                <a:ea typeface="BIZ UDPGothic" panose="020B0400000000000000" pitchFamily="34" charset="-128"/>
              </a:rPr>
              <a:t>海ごみプラットフォーム</a:t>
            </a:r>
            <a:r>
              <a:rPr lang="en-US" altLang="ja-JP" sz="1050" dirty="0">
                <a:solidFill>
                  <a:srgbClr val="000000"/>
                </a:solidFill>
                <a:effectLst/>
                <a:latin typeface="BIZ UDPGothic" panose="020B0400000000000000" pitchFamily="34" charset="-128"/>
                <a:ea typeface="BIZ UDPGothic" panose="020B0400000000000000" pitchFamily="34" charset="-128"/>
              </a:rPr>
              <a:t>JAPAN</a:t>
            </a:r>
            <a:r>
              <a:rPr lang="ja-JP" altLang="en-US" sz="1050" dirty="0">
                <a:solidFill>
                  <a:srgbClr val="000000"/>
                </a:solidFill>
                <a:effectLst/>
                <a:latin typeface="BIZ UDPGothic" panose="020B0400000000000000" pitchFamily="34" charset="-128"/>
                <a:ea typeface="BIZ UDPGothic" panose="020B0400000000000000" pitchFamily="34" charset="-128"/>
              </a:rPr>
              <a:t>　</a:t>
            </a:r>
            <a:r>
              <a:rPr lang="en-US" altLang="ja-JP" sz="1050" dirty="0">
                <a:solidFill>
                  <a:srgbClr val="000000"/>
                </a:solidFill>
                <a:effectLst/>
                <a:latin typeface="BIZ UDPGothic" panose="020B0400000000000000" pitchFamily="34" charset="-128"/>
                <a:ea typeface="BIZ UDPGothic" panose="020B0400000000000000" pitchFamily="34" charset="-128"/>
              </a:rPr>
              <a:t>https://www.facebook.com/malipjapan/</a:t>
            </a:r>
          </a:p>
          <a:p>
            <a:endParaRPr lang="en-US" altLang="ja-JP" sz="1050" dirty="0">
              <a:solidFill>
                <a:srgbClr val="000000"/>
              </a:solidFill>
              <a:effectLst/>
              <a:latin typeface="BIZ UDPGothic" panose="020B0400000000000000" pitchFamily="34" charset="-128"/>
              <a:ea typeface="BIZ UDPGothic" panose="020B0400000000000000" pitchFamily="34" charset="-128"/>
            </a:endParaRPr>
          </a:p>
          <a:p>
            <a:r>
              <a:rPr lang="ja-JP" altLang="en-US" sz="1050" dirty="0">
                <a:solidFill>
                  <a:srgbClr val="000000"/>
                </a:solidFill>
                <a:effectLst/>
                <a:latin typeface="BIZ UDPGothic" panose="020B0400000000000000" pitchFamily="34" charset="-128"/>
                <a:ea typeface="BIZ UDPGothic" panose="020B0400000000000000" pitchFamily="34" charset="-128"/>
              </a:rPr>
              <a:t>日本財団・海と日本</a:t>
            </a:r>
            <a:r>
              <a:rPr lang="en-US" altLang="ja-JP" sz="1050" dirty="0">
                <a:solidFill>
                  <a:srgbClr val="000000"/>
                </a:solidFill>
                <a:effectLst/>
                <a:latin typeface="BIZ UDPGothic" panose="020B0400000000000000" pitchFamily="34" charset="-128"/>
                <a:ea typeface="BIZ UDPGothic" panose="020B0400000000000000" pitchFamily="34" charset="-128"/>
              </a:rPr>
              <a:t>PROJECT</a:t>
            </a:r>
            <a:r>
              <a:rPr lang="ja-JP" altLang="en-US" sz="1050" dirty="0">
                <a:solidFill>
                  <a:srgbClr val="000000"/>
                </a:solidFill>
                <a:effectLst/>
                <a:latin typeface="BIZ UDPGothic" panose="020B0400000000000000" pitchFamily="34" charset="-128"/>
                <a:ea typeface="BIZ UDPGothic" panose="020B0400000000000000" pitchFamily="34" charset="-128"/>
              </a:rPr>
              <a:t>：</a:t>
            </a:r>
            <a:r>
              <a:rPr lang="en-US" altLang="ja-JP" sz="1050" dirty="0">
                <a:solidFill>
                  <a:srgbClr val="000000"/>
                </a:solidFill>
                <a:effectLst/>
                <a:latin typeface="BIZ UDPGothic" panose="020B0400000000000000" pitchFamily="34" charset="-128"/>
                <a:ea typeface="BIZ UDPGothic" panose="020B0400000000000000" pitchFamily="34" charset="-128"/>
              </a:rPr>
              <a:t>CHANGE FOR THE BLUE</a:t>
            </a:r>
            <a:r>
              <a:rPr lang="ja-JP" altLang="en-US" sz="1050" dirty="0">
                <a:solidFill>
                  <a:srgbClr val="000000"/>
                </a:solidFill>
                <a:effectLst/>
                <a:latin typeface="BIZ UDPGothic" panose="020B0400000000000000" pitchFamily="34" charset="-128"/>
                <a:ea typeface="BIZ UDPGothic" panose="020B0400000000000000" pitchFamily="34" charset="-128"/>
              </a:rPr>
              <a:t>　</a:t>
            </a:r>
            <a:r>
              <a:rPr lang="en-US" altLang="ja-JP" sz="1050" dirty="0">
                <a:solidFill>
                  <a:srgbClr val="000000"/>
                </a:solidFill>
                <a:effectLst/>
                <a:latin typeface="BIZ UDPGothic" panose="020B0400000000000000" pitchFamily="34" charset="-128"/>
                <a:ea typeface="BIZ UDPGothic" panose="020B0400000000000000" pitchFamily="34" charset="-128"/>
              </a:rPr>
              <a:t>https://uminohi.jp/umigomi/</a:t>
            </a:r>
          </a:p>
          <a:p>
            <a:endParaRPr lang="en-US" altLang="ja-JP" sz="1050" dirty="0">
              <a:solidFill>
                <a:srgbClr val="000000"/>
              </a:solidFill>
              <a:effectLst/>
              <a:latin typeface="BIZ UDPGothic" panose="020B0400000000000000" pitchFamily="34" charset="-128"/>
              <a:ea typeface="BIZ UDPGothic" panose="020B0400000000000000" pitchFamily="34" charset="-128"/>
            </a:endParaRPr>
          </a:p>
          <a:p>
            <a:r>
              <a:rPr lang="en-US" altLang="ja-JP" sz="1050" dirty="0">
                <a:solidFill>
                  <a:srgbClr val="000000"/>
                </a:solidFill>
                <a:effectLst/>
                <a:latin typeface="BIZ UDPGothic" panose="020B0400000000000000" pitchFamily="34" charset="-128"/>
                <a:ea typeface="BIZ UDPGothic" panose="020B0400000000000000" pitchFamily="34" charset="-128"/>
              </a:rPr>
              <a:t>BLUE SHIP</a:t>
            </a:r>
            <a:r>
              <a:rPr lang="ja-JP" altLang="en-US" sz="1050" dirty="0">
                <a:solidFill>
                  <a:srgbClr val="000000"/>
                </a:solidFill>
                <a:effectLst/>
                <a:latin typeface="BIZ UDPGothic" panose="020B0400000000000000" pitchFamily="34" charset="-128"/>
                <a:ea typeface="BIZ UDPGothic" panose="020B0400000000000000" pitchFamily="34" charset="-128"/>
              </a:rPr>
              <a:t>　</a:t>
            </a:r>
            <a:r>
              <a:rPr lang="en-US" altLang="ja-JP" sz="1050" dirty="0">
                <a:solidFill>
                  <a:srgbClr val="000000"/>
                </a:solidFill>
                <a:effectLst/>
                <a:latin typeface="BIZ UDPGothic" panose="020B0400000000000000" pitchFamily="34" charset="-128"/>
                <a:ea typeface="BIZ UDPGothic" panose="020B0400000000000000" pitchFamily="34" charset="-128"/>
              </a:rPr>
              <a:t>https://blueshipjapan.com</a:t>
            </a:r>
          </a:p>
          <a:p>
            <a:endParaRPr lang="en-US" altLang="ja-JP" sz="1050" dirty="0">
              <a:solidFill>
                <a:srgbClr val="000000"/>
              </a:solidFill>
              <a:effectLst/>
              <a:latin typeface="BIZ UDPGothic" panose="020B0400000000000000" pitchFamily="34" charset="-128"/>
              <a:ea typeface="BIZ UDPGothic" panose="020B0400000000000000" pitchFamily="34" charset="-128"/>
            </a:endParaRPr>
          </a:p>
          <a:p>
            <a:r>
              <a:rPr lang="ja-JP" altLang="en-US" sz="1050" dirty="0">
                <a:solidFill>
                  <a:srgbClr val="000000"/>
                </a:solidFill>
                <a:effectLst/>
                <a:latin typeface="BIZ UDPGothic" panose="020B0400000000000000" pitchFamily="34" charset="-128"/>
                <a:ea typeface="BIZ UDPGothic" panose="020B0400000000000000" pitchFamily="34" charset="-128"/>
              </a:rPr>
              <a:t>漂着物学会　</a:t>
            </a:r>
            <a:r>
              <a:rPr lang="en-US" altLang="ja-JP" sz="1050" dirty="0">
                <a:solidFill>
                  <a:srgbClr val="000000"/>
                </a:solidFill>
                <a:effectLst/>
                <a:latin typeface="BIZ UDPGothic" panose="020B0400000000000000" pitchFamily="34" charset="-128"/>
                <a:ea typeface="BIZ UDPGothic" panose="020B0400000000000000" pitchFamily="34" charset="-128"/>
              </a:rPr>
              <a:t>https://drift-japan.net</a:t>
            </a:r>
          </a:p>
          <a:p>
            <a:br>
              <a:rPr lang="en-US" altLang="ja-JP" sz="1050" dirty="0">
                <a:solidFill>
                  <a:srgbClr val="000000"/>
                </a:solidFill>
                <a:effectLst/>
                <a:latin typeface="BIZ UDPGothic" panose="020B0400000000000000" pitchFamily="34" charset="-128"/>
                <a:ea typeface="BIZ UDPGothic" panose="020B0400000000000000" pitchFamily="34" charset="-128"/>
              </a:rPr>
            </a:br>
            <a:endParaRPr lang="en-US" altLang="ja-JP" sz="1050" dirty="0">
              <a:solidFill>
                <a:srgbClr val="000000"/>
              </a:solidFill>
              <a:effectLst/>
              <a:latin typeface="BIZ UDPGothic" panose="020B0400000000000000" pitchFamily="34" charset="-128"/>
              <a:ea typeface="BIZ UDPGothic" panose="020B0400000000000000" pitchFamily="34" charset="-128"/>
            </a:endParaRPr>
          </a:p>
          <a:p>
            <a:r>
              <a:rPr lang="en-US" altLang="ja-JP" sz="1050" b="1" dirty="0">
                <a:solidFill>
                  <a:srgbClr val="000000"/>
                </a:solidFill>
                <a:effectLst/>
                <a:latin typeface="BIZ UDPGothic" panose="020B0400000000000000" pitchFamily="34" charset="-128"/>
                <a:ea typeface="BIZ UDPGothic" panose="020B0400000000000000" pitchFamily="34" charset="-128"/>
              </a:rPr>
              <a:t>【</a:t>
            </a:r>
            <a:r>
              <a:rPr lang="ja-JP" altLang="en-US" sz="1050" b="1" dirty="0">
                <a:solidFill>
                  <a:srgbClr val="000000"/>
                </a:solidFill>
                <a:effectLst/>
                <a:latin typeface="BIZ UDPGothic" panose="020B0400000000000000" pitchFamily="34" charset="-128"/>
                <a:ea typeface="BIZ UDPGothic" panose="020B0400000000000000" pitchFamily="34" charset="-128"/>
              </a:rPr>
              <a:t>国際</a:t>
            </a:r>
            <a:r>
              <a:rPr lang="en-US" altLang="ja-JP" sz="1050" b="1" dirty="0">
                <a:solidFill>
                  <a:srgbClr val="000000"/>
                </a:solidFill>
                <a:effectLst/>
                <a:latin typeface="BIZ UDPGothic" panose="020B0400000000000000" pitchFamily="34" charset="-128"/>
                <a:ea typeface="BIZ UDPGothic" panose="020B0400000000000000" pitchFamily="34" charset="-128"/>
              </a:rPr>
              <a:t>】</a:t>
            </a:r>
            <a:r>
              <a:rPr lang="ja-JP" altLang="en-US" sz="1050" b="1" dirty="0">
                <a:solidFill>
                  <a:srgbClr val="000000"/>
                </a:solidFill>
                <a:effectLst/>
                <a:latin typeface="BIZ UDPGothic" panose="020B0400000000000000" pitchFamily="34" charset="-128"/>
                <a:ea typeface="BIZ UDPGothic" panose="020B0400000000000000" pitchFamily="34" charset="-128"/>
              </a:rPr>
              <a:t>　世界の海ごみデータ、海外の取り組みや情報を知りたいとき</a:t>
            </a:r>
            <a:endParaRPr lang="en-US" altLang="ja-JP" sz="1050" b="1" dirty="0">
              <a:solidFill>
                <a:srgbClr val="000000"/>
              </a:solidFill>
              <a:effectLst/>
              <a:latin typeface="BIZ UDPGothic" panose="020B0400000000000000" pitchFamily="34" charset="-128"/>
              <a:ea typeface="BIZ UDPGothic" panose="020B0400000000000000" pitchFamily="34" charset="-128"/>
            </a:endParaRPr>
          </a:p>
          <a:p>
            <a:endParaRPr lang="en-US" altLang="ja-JP" sz="1050" dirty="0">
              <a:solidFill>
                <a:srgbClr val="000000"/>
              </a:solidFill>
              <a:effectLst/>
              <a:latin typeface="BIZ UDPGothic" panose="020B0400000000000000" pitchFamily="34" charset="-128"/>
              <a:ea typeface="BIZ UDPGothic" panose="020B0400000000000000" pitchFamily="34" charset="-128"/>
            </a:endParaRPr>
          </a:p>
          <a:p>
            <a:r>
              <a:rPr lang="ja-JP" altLang="en-US" sz="1050" dirty="0">
                <a:solidFill>
                  <a:srgbClr val="000000"/>
                </a:solidFill>
                <a:effectLst/>
                <a:latin typeface="BIZ UDPGothic" panose="020B0400000000000000" pitchFamily="34" charset="-128"/>
                <a:ea typeface="BIZ UDPGothic" panose="020B0400000000000000" pitchFamily="34" charset="-128"/>
              </a:rPr>
              <a:t>国連環境計画 </a:t>
            </a:r>
            <a:r>
              <a:rPr lang="en-US" altLang="ja-JP" sz="1050" dirty="0">
                <a:solidFill>
                  <a:srgbClr val="000000"/>
                </a:solidFill>
                <a:effectLst/>
                <a:latin typeface="BIZ UDPGothic" panose="020B0400000000000000" pitchFamily="34" charset="-128"/>
                <a:ea typeface="BIZ UDPGothic" panose="020B0400000000000000" pitchFamily="34" charset="-128"/>
              </a:rPr>
              <a:t>UNEP </a:t>
            </a:r>
            <a:r>
              <a:rPr lang="ja-JP" altLang="en-US" sz="1050" dirty="0">
                <a:solidFill>
                  <a:srgbClr val="000000"/>
                </a:solidFill>
                <a:effectLst/>
                <a:latin typeface="BIZ UDPGothic" panose="020B0400000000000000" pitchFamily="34" charset="-128"/>
                <a:ea typeface="BIZ UDPGothic" panose="020B0400000000000000" pitchFamily="34" charset="-128"/>
              </a:rPr>
              <a:t>日本語情報サイト：環境問題　</a:t>
            </a:r>
            <a:r>
              <a:rPr lang="en-US" altLang="ja-JP" sz="1050" dirty="0">
                <a:solidFill>
                  <a:srgbClr val="000000"/>
                </a:solidFill>
                <a:effectLst/>
                <a:latin typeface="BIZ UDPGothic" panose="020B0400000000000000" pitchFamily="34" charset="-128"/>
                <a:ea typeface="BIZ UDPGothic" panose="020B0400000000000000" pitchFamily="34" charset="-128"/>
              </a:rPr>
              <a:t>https://ourplanet.jp/category/environment-issues</a:t>
            </a:r>
          </a:p>
          <a:p>
            <a:endParaRPr lang="en-US" altLang="ja-JP" sz="1050" dirty="0">
              <a:solidFill>
                <a:srgbClr val="000000"/>
              </a:solidFill>
              <a:effectLst/>
              <a:latin typeface="BIZ UDPGothic" panose="020B0400000000000000" pitchFamily="34" charset="-128"/>
              <a:ea typeface="BIZ UDPGothic" panose="020B0400000000000000" pitchFamily="34" charset="-128"/>
            </a:endParaRPr>
          </a:p>
          <a:p>
            <a:r>
              <a:rPr lang="ja-JP" altLang="en-US" sz="1050" dirty="0">
                <a:solidFill>
                  <a:srgbClr val="000000"/>
                </a:solidFill>
                <a:effectLst/>
                <a:latin typeface="BIZ UDPGothic" panose="020B0400000000000000" pitchFamily="34" charset="-128"/>
                <a:ea typeface="BIZ UDPGothic" panose="020B0400000000000000" pitchFamily="34" charset="-128"/>
              </a:rPr>
              <a:t>国連環境計画 </a:t>
            </a:r>
            <a:r>
              <a:rPr lang="en-US" altLang="ja-JP" sz="1050" dirty="0">
                <a:solidFill>
                  <a:srgbClr val="000000"/>
                </a:solidFill>
                <a:effectLst/>
                <a:latin typeface="BIZ UDPGothic" panose="020B0400000000000000" pitchFamily="34" charset="-128"/>
                <a:ea typeface="BIZ UDPGothic" panose="020B0400000000000000" pitchFamily="34" charset="-128"/>
              </a:rPr>
              <a:t>UNEP</a:t>
            </a:r>
            <a:r>
              <a:rPr lang="ja-JP" altLang="en-US" sz="1050" dirty="0">
                <a:solidFill>
                  <a:srgbClr val="000000"/>
                </a:solidFill>
                <a:effectLst/>
                <a:latin typeface="BIZ UDPGothic" panose="020B0400000000000000" pitchFamily="34" charset="-128"/>
                <a:ea typeface="BIZ UDPGothic" panose="020B0400000000000000" pitchFamily="34" charset="-128"/>
              </a:rPr>
              <a:t>：</a:t>
            </a:r>
            <a:r>
              <a:rPr lang="en-US" altLang="ja-JP" sz="1050" dirty="0">
                <a:solidFill>
                  <a:srgbClr val="000000"/>
                </a:solidFill>
                <a:effectLst/>
                <a:latin typeface="BIZ UDPGothic" panose="020B0400000000000000" pitchFamily="34" charset="-128"/>
                <a:ea typeface="BIZ UDPGothic" panose="020B0400000000000000" pitchFamily="34" charset="-128"/>
              </a:rPr>
              <a:t>Plastic Pollution &amp; Marine Litter</a:t>
            </a:r>
            <a:r>
              <a:rPr lang="ja-JP" altLang="en-US" sz="1050" dirty="0">
                <a:solidFill>
                  <a:srgbClr val="000000"/>
                </a:solidFill>
                <a:effectLst/>
                <a:latin typeface="BIZ UDPGothic" panose="020B0400000000000000" pitchFamily="34" charset="-128"/>
                <a:ea typeface="BIZ UDPGothic" panose="020B0400000000000000" pitchFamily="34" charset="-128"/>
              </a:rPr>
              <a:t>（英語）　</a:t>
            </a:r>
          </a:p>
          <a:p>
            <a:r>
              <a:rPr lang="en-US" altLang="ja-JP" sz="1050" dirty="0">
                <a:solidFill>
                  <a:srgbClr val="000000"/>
                </a:solidFill>
                <a:effectLst/>
                <a:latin typeface="BIZ UDPGothic" panose="020B0400000000000000" pitchFamily="34" charset="-128"/>
                <a:ea typeface="BIZ UDPGothic" panose="020B0400000000000000" pitchFamily="34" charset="-128"/>
              </a:rPr>
              <a:t>https://www.unep.org/topics/ocean-seas-and-coasts/ecosystem-degradation-pollution/plastic-pollution-marine-litter</a:t>
            </a:r>
          </a:p>
          <a:p>
            <a:endParaRPr lang="en-US" altLang="ja-JP" sz="1050" dirty="0">
              <a:solidFill>
                <a:srgbClr val="000000"/>
              </a:solidFill>
              <a:effectLst/>
              <a:latin typeface="BIZ UDPGothic" panose="020B0400000000000000" pitchFamily="34" charset="-128"/>
              <a:ea typeface="BIZ UDPGothic" panose="020B0400000000000000" pitchFamily="34" charset="-128"/>
            </a:endParaRPr>
          </a:p>
          <a:p>
            <a:r>
              <a:rPr lang="ja-JP" altLang="en-US" sz="1050" dirty="0">
                <a:solidFill>
                  <a:srgbClr val="000000"/>
                </a:solidFill>
                <a:effectLst/>
                <a:latin typeface="BIZ UDPGothic" panose="020B0400000000000000" pitchFamily="34" charset="-128"/>
                <a:ea typeface="BIZ UDPGothic" panose="020B0400000000000000" pitchFamily="34" charset="-128"/>
              </a:rPr>
              <a:t>アメリカ海洋大気庁 </a:t>
            </a:r>
            <a:r>
              <a:rPr lang="en-US" altLang="ja-JP" sz="1050" dirty="0">
                <a:solidFill>
                  <a:srgbClr val="000000"/>
                </a:solidFill>
                <a:effectLst/>
                <a:latin typeface="BIZ UDPGothic" panose="020B0400000000000000" pitchFamily="34" charset="-128"/>
                <a:ea typeface="BIZ UDPGothic" panose="020B0400000000000000" pitchFamily="34" charset="-128"/>
              </a:rPr>
              <a:t>NOAA</a:t>
            </a:r>
            <a:r>
              <a:rPr lang="ja-JP" altLang="en-US" sz="1050" dirty="0">
                <a:solidFill>
                  <a:srgbClr val="000000"/>
                </a:solidFill>
                <a:effectLst/>
                <a:latin typeface="BIZ UDPGothic" panose="020B0400000000000000" pitchFamily="34" charset="-128"/>
                <a:ea typeface="BIZ UDPGothic" panose="020B0400000000000000" pitchFamily="34" charset="-128"/>
              </a:rPr>
              <a:t>：</a:t>
            </a:r>
            <a:r>
              <a:rPr lang="en-US" altLang="ja-JP" sz="1050" dirty="0">
                <a:solidFill>
                  <a:srgbClr val="000000"/>
                </a:solidFill>
                <a:effectLst/>
                <a:latin typeface="BIZ UDPGothic" panose="020B0400000000000000" pitchFamily="34" charset="-128"/>
                <a:ea typeface="BIZ UDPGothic" panose="020B0400000000000000" pitchFamily="34" charset="-128"/>
              </a:rPr>
              <a:t>Marine Debris Program</a:t>
            </a:r>
            <a:r>
              <a:rPr lang="ja-JP" altLang="en-US" sz="1050" dirty="0">
                <a:solidFill>
                  <a:srgbClr val="000000"/>
                </a:solidFill>
                <a:effectLst/>
                <a:latin typeface="BIZ UDPGothic" panose="020B0400000000000000" pitchFamily="34" charset="-128"/>
                <a:ea typeface="BIZ UDPGothic" panose="020B0400000000000000" pitchFamily="34" charset="-128"/>
              </a:rPr>
              <a:t>（英語）　</a:t>
            </a:r>
            <a:r>
              <a:rPr lang="en-US" altLang="ja-JP" sz="1050" dirty="0">
                <a:solidFill>
                  <a:srgbClr val="000000"/>
                </a:solidFill>
                <a:effectLst/>
                <a:latin typeface="BIZ UDPGothic" panose="020B0400000000000000" pitchFamily="34" charset="-128"/>
                <a:ea typeface="BIZ UDPGothic" panose="020B0400000000000000" pitchFamily="34" charset="-128"/>
              </a:rPr>
              <a:t>https://marinedebris.noaa.gov</a:t>
            </a:r>
          </a:p>
          <a:p>
            <a:endParaRPr lang="en-US" altLang="ja-JP" sz="1050" dirty="0">
              <a:solidFill>
                <a:srgbClr val="000000"/>
              </a:solidFill>
              <a:effectLst/>
              <a:latin typeface="BIZ UDPGothic" panose="020B0400000000000000" pitchFamily="34" charset="-128"/>
              <a:ea typeface="BIZ UDPGothic" panose="020B0400000000000000" pitchFamily="34" charset="-128"/>
            </a:endParaRPr>
          </a:p>
          <a:p>
            <a:r>
              <a:rPr lang="ja-JP" altLang="en-US" sz="1050" dirty="0">
                <a:solidFill>
                  <a:srgbClr val="000000"/>
                </a:solidFill>
                <a:effectLst/>
                <a:latin typeface="BIZ UDPGothic" panose="020B0400000000000000" pitchFamily="34" charset="-128"/>
                <a:ea typeface="BIZ UDPGothic" panose="020B0400000000000000" pitchFamily="34" charset="-128"/>
              </a:rPr>
              <a:t>アメリカ航空宇宙局 </a:t>
            </a:r>
            <a:r>
              <a:rPr lang="en-US" altLang="ja-JP" sz="1050" dirty="0">
                <a:solidFill>
                  <a:srgbClr val="000000"/>
                </a:solidFill>
                <a:effectLst/>
                <a:latin typeface="BIZ UDPGothic" panose="020B0400000000000000" pitchFamily="34" charset="-128"/>
                <a:ea typeface="BIZ UDPGothic" panose="020B0400000000000000" pitchFamily="34" charset="-128"/>
              </a:rPr>
              <a:t>NASA</a:t>
            </a:r>
            <a:r>
              <a:rPr lang="ja-JP" altLang="en-US" sz="1050" dirty="0">
                <a:solidFill>
                  <a:srgbClr val="000000"/>
                </a:solidFill>
                <a:effectLst/>
                <a:latin typeface="BIZ UDPGothic" panose="020B0400000000000000" pitchFamily="34" charset="-128"/>
                <a:ea typeface="BIZ UDPGothic" panose="020B0400000000000000" pitchFamily="34" charset="-128"/>
              </a:rPr>
              <a:t>：</a:t>
            </a:r>
            <a:r>
              <a:rPr lang="en-US" altLang="ja-JP" sz="1050" dirty="0">
                <a:solidFill>
                  <a:srgbClr val="000000"/>
                </a:solidFill>
                <a:effectLst/>
                <a:latin typeface="BIZ UDPGothic" panose="020B0400000000000000" pitchFamily="34" charset="-128"/>
                <a:ea typeface="BIZ UDPGothic" panose="020B0400000000000000" pitchFamily="34" charset="-128"/>
              </a:rPr>
              <a:t>Garbage Patch Visualization Experiment</a:t>
            </a:r>
            <a:r>
              <a:rPr lang="ja-JP" altLang="en-US" sz="1050" dirty="0">
                <a:solidFill>
                  <a:srgbClr val="000000"/>
                </a:solidFill>
                <a:effectLst/>
                <a:latin typeface="BIZ UDPGothic" panose="020B0400000000000000" pitchFamily="34" charset="-128"/>
                <a:ea typeface="BIZ UDPGothic" panose="020B0400000000000000" pitchFamily="34" charset="-128"/>
              </a:rPr>
              <a:t>（英語）　</a:t>
            </a:r>
            <a:r>
              <a:rPr lang="en-US" altLang="ja-JP" sz="1050" dirty="0">
                <a:solidFill>
                  <a:srgbClr val="000000"/>
                </a:solidFill>
                <a:effectLst/>
                <a:latin typeface="BIZ UDPGothic" panose="020B0400000000000000" pitchFamily="34" charset="-128"/>
                <a:ea typeface="BIZ UDPGothic" panose="020B0400000000000000" pitchFamily="34" charset="-128"/>
              </a:rPr>
              <a:t>https://svs.gsfc.nasa.gov/4375/</a:t>
            </a:r>
          </a:p>
          <a:p>
            <a:endParaRPr lang="en-US" altLang="ja-JP" sz="1050" dirty="0">
              <a:solidFill>
                <a:srgbClr val="000000"/>
              </a:solidFill>
              <a:effectLst/>
              <a:latin typeface="BIZ UDPGothic" panose="020B0400000000000000" pitchFamily="34" charset="-128"/>
              <a:ea typeface="BIZ UDPGothic" panose="020B0400000000000000" pitchFamily="34" charset="-128"/>
            </a:endParaRPr>
          </a:p>
          <a:p>
            <a:r>
              <a:rPr lang="en-US" altLang="ja-JP" sz="1050" dirty="0">
                <a:solidFill>
                  <a:srgbClr val="000000"/>
                </a:solidFill>
                <a:effectLst/>
                <a:latin typeface="BIZ UDPGothic" panose="020B0400000000000000" pitchFamily="34" charset="-128"/>
                <a:ea typeface="BIZ UDPGothic" panose="020B0400000000000000" pitchFamily="34" charset="-128"/>
              </a:rPr>
              <a:t>Ocean Conservancy</a:t>
            </a:r>
            <a:r>
              <a:rPr lang="ja-JP" altLang="en-US" sz="1050" dirty="0">
                <a:solidFill>
                  <a:srgbClr val="000000"/>
                </a:solidFill>
                <a:effectLst/>
                <a:latin typeface="BIZ UDPGothic" panose="020B0400000000000000" pitchFamily="34" charset="-128"/>
                <a:ea typeface="BIZ UDPGothic" panose="020B0400000000000000" pitchFamily="34" charset="-128"/>
              </a:rPr>
              <a:t>：</a:t>
            </a:r>
            <a:r>
              <a:rPr lang="en-US" altLang="ja-JP" sz="1050" dirty="0">
                <a:solidFill>
                  <a:srgbClr val="000000"/>
                </a:solidFill>
                <a:effectLst/>
                <a:latin typeface="BIZ UDPGothic" panose="020B0400000000000000" pitchFamily="34" charset="-128"/>
                <a:ea typeface="BIZ UDPGothic" panose="020B0400000000000000" pitchFamily="34" charset="-128"/>
              </a:rPr>
              <a:t>Fighting for Trash Free Seas</a:t>
            </a:r>
            <a:r>
              <a:rPr lang="ja-JP" altLang="en-US" sz="1050" dirty="0">
                <a:solidFill>
                  <a:srgbClr val="000000"/>
                </a:solidFill>
                <a:effectLst/>
                <a:latin typeface="BIZ UDPGothic" panose="020B0400000000000000" pitchFamily="34" charset="-128"/>
                <a:ea typeface="BIZ UDPGothic" panose="020B0400000000000000" pitchFamily="34" charset="-128"/>
              </a:rPr>
              <a:t>（英語）　</a:t>
            </a:r>
            <a:r>
              <a:rPr lang="en-US" altLang="ja-JP" sz="1050" dirty="0">
                <a:solidFill>
                  <a:srgbClr val="000000"/>
                </a:solidFill>
                <a:effectLst/>
                <a:latin typeface="BIZ UDPGothic" panose="020B0400000000000000" pitchFamily="34" charset="-128"/>
                <a:ea typeface="BIZ UDPGothic" panose="020B0400000000000000" pitchFamily="34" charset="-128"/>
              </a:rPr>
              <a:t>https://oceanconservancy.org/trash-free-seas/</a:t>
            </a:r>
          </a:p>
          <a:p>
            <a:endParaRPr lang="en-US" altLang="ja-JP" sz="1050" dirty="0">
              <a:solidFill>
                <a:srgbClr val="000000"/>
              </a:solidFill>
              <a:effectLst/>
              <a:latin typeface="BIZ UDPGothic" panose="020B0400000000000000" pitchFamily="34" charset="-128"/>
              <a:ea typeface="BIZ UDPGothic" panose="020B0400000000000000" pitchFamily="34" charset="-128"/>
            </a:endParaRPr>
          </a:p>
          <a:p>
            <a:r>
              <a:rPr lang="en-US" altLang="ja-JP" sz="1050" dirty="0">
                <a:solidFill>
                  <a:srgbClr val="000000"/>
                </a:solidFill>
                <a:effectLst/>
                <a:latin typeface="BIZ UDPGothic" panose="020B0400000000000000" pitchFamily="34" charset="-128"/>
                <a:ea typeface="BIZ UDPGothic" panose="020B0400000000000000" pitchFamily="34" charset="-128"/>
              </a:rPr>
              <a:t>5 GYRES</a:t>
            </a:r>
            <a:r>
              <a:rPr lang="ja-JP" altLang="en-US" sz="1050" dirty="0">
                <a:solidFill>
                  <a:srgbClr val="000000"/>
                </a:solidFill>
                <a:effectLst/>
                <a:latin typeface="BIZ UDPGothic" panose="020B0400000000000000" pitchFamily="34" charset="-128"/>
                <a:ea typeface="BIZ UDPGothic" panose="020B0400000000000000" pitchFamily="34" charset="-128"/>
              </a:rPr>
              <a:t>（英語）　</a:t>
            </a:r>
            <a:r>
              <a:rPr lang="en-US" altLang="ja-JP" sz="1050" dirty="0">
                <a:solidFill>
                  <a:srgbClr val="000000"/>
                </a:solidFill>
                <a:effectLst/>
                <a:latin typeface="BIZ UDPGothic" panose="020B0400000000000000" pitchFamily="34" charset="-128"/>
                <a:ea typeface="BIZ UDPGothic" panose="020B0400000000000000" pitchFamily="34" charset="-128"/>
              </a:rPr>
              <a:t>https://www.5gyres.org</a:t>
            </a:r>
          </a:p>
          <a:p>
            <a:endParaRPr lang="en-US" altLang="ja-JP" sz="1050" dirty="0">
              <a:solidFill>
                <a:srgbClr val="000000"/>
              </a:solidFill>
              <a:effectLst/>
              <a:latin typeface="BIZ UDPGothic" panose="020B0400000000000000" pitchFamily="34" charset="-128"/>
              <a:ea typeface="BIZ UDPGothic" panose="020B0400000000000000" pitchFamily="34" charset="-128"/>
            </a:endParaRPr>
          </a:p>
          <a:p>
            <a:r>
              <a:rPr lang="en-US" altLang="ja-JP" sz="1050" dirty="0" err="1">
                <a:solidFill>
                  <a:srgbClr val="000000"/>
                </a:solidFill>
                <a:effectLst/>
                <a:latin typeface="BIZ UDPGothic" panose="020B0400000000000000" pitchFamily="34" charset="-128"/>
                <a:ea typeface="BIZ UDPGothic" panose="020B0400000000000000" pitchFamily="34" charset="-128"/>
              </a:rPr>
              <a:t>Hawaiʻi</a:t>
            </a:r>
            <a:r>
              <a:rPr lang="en-US" altLang="ja-JP" sz="1050" dirty="0">
                <a:solidFill>
                  <a:srgbClr val="000000"/>
                </a:solidFill>
                <a:effectLst/>
                <a:latin typeface="BIZ UDPGothic" panose="020B0400000000000000" pitchFamily="34" charset="-128"/>
                <a:ea typeface="BIZ UDPGothic" panose="020B0400000000000000" pitchFamily="34" charset="-128"/>
              </a:rPr>
              <a:t> Wildlife Fund</a:t>
            </a:r>
            <a:r>
              <a:rPr lang="ja-JP" altLang="en-US" sz="1050" dirty="0">
                <a:solidFill>
                  <a:srgbClr val="000000"/>
                </a:solidFill>
                <a:effectLst/>
                <a:latin typeface="BIZ UDPGothic" panose="020B0400000000000000" pitchFamily="34" charset="-128"/>
                <a:ea typeface="BIZ UDPGothic" panose="020B0400000000000000" pitchFamily="34" charset="-128"/>
              </a:rPr>
              <a:t>：</a:t>
            </a:r>
            <a:r>
              <a:rPr lang="en-US" altLang="ja-JP" sz="1050" dirty="0">
                <a:solidFill>
                  <a:srgbClr val="000000"/>
                </a:solidFill>
                <a:effectLst/>
                <a:latin typeface="BIZ UDPGothic" panose="020B0400000000000000" pitchFamily="34" charset="-128"/>
                <a:ea typeface="BIZ UDPGothic" panose="020B0400000000000000" pitchFamily="34" charset="-128"/>
              </a:rPr>
              <a:t>Marine Debris Removal Project</a:t>
            </a:r>
            <a:r>
              <a:rPr lang="ja-JP" altLang="en-US" sz="1050" dirty="0">
                <a:solidFill>
                  <a:srgbClr val="000000"/>
                </a:solidFill>
                <a:effectLst/>
                <a:latin typeface="BIZ UDPGothic" panose="020B0400000000000000" pitchFamily="34" charset="-128"/>
                <a:ea typeface="BIZ UDPGothic" panose="020B0400000000000000" pitchFamily="34" charset="-128"/>
              </a:rPr>
              <a:t>（英語）　</a:t>
            </a:r>
            <a:endParaRPr lang="en-US" altLang="ja-JP" sz="1050" dirty="0">
              <a:solidFill>
                <a:srgbClr val="000000"/>
              </a:solidFill>
              <a:effectLst/>
              <a:latin typeface="BIZ UDPGothic" panose="020B0400000000000000" pitchFamily="34" charset="-128"/>
              <a:ea typeface="BIZ UDPGothic" panose="020B0400000000000000" pitchFamily="34" charset="-128"/>
            </a:endParaRPr>
          </a:p>
          <a:p>
            <a:r>
              <a:rPr lang="ja-JP" altLang="en-US" sz="1050" dirty="0">
                <a:solidFill>
                  <a:srgbClr val="000000"/>
                </a:solidFill>
                <a:latin typeface="BIZ UDPGothic" panose="020B0400000000000000" pitchFamily="34" charset="-128"/>
                <a:ea typeface="BIZ UDPGothic" panose="020B0400000000000000" pitchFamily="34" charset="-128"/>
              </a:rPr>
              <a:t>　　　　　　　　　　　　　　　　　　　　　　</a:t>
            </a:r>
            <a:r>
              <a:rPr lang="ja-JP" altLang="en-US" sz="1050" dirty="0">
                <a:solidFill>
                  <a:srgbClr val="000000"/>
                </a:solidFill>
                <a:effectLst/>
                <a:latin typeface="BIZ UDPGothic" panose="020B0400000000000000" pitchFamily="34" charset="-128"/>
                <a:ea typeface="BIZ UDPGothic" panose="020B0400000000000000" pitchFamily="34" charset="-128"/>
              </a:rPr>
              <a:t>　　　　　</a:t>
            </a:r>
            <a:r>
              <a:rPr lang="en-US" altLang="ja-JP" sz="1050" dirty="0">
                <a:solidFill>
                  <a:srgbClr val="000000"/>
                </a:solidFill>
                <a:effectLst/>
                <a:latin typeface="BIZ UDPGothic" panose="020B0400000000000000" pitchFamily="34" charset="-128"/>
                <a:ea typeface="BIZ UDPGothic" panose="020B0400000000000000" pitchFamily="34" charset="-128"/>
              </a:rPr>
              <a:t>https://www.wildhawaii.org/our-work/conservation/marine-debris-removal/</a:t>
            </a:r>
          </a:p>
          <a:p>
            <a:endParaRPr lang="en-US" altLang="ja-JP" sz="1050" dirty="0">
              <a:solidFill>
                <a:srgbClr val="000000"/>
              </a:solidFill>
              <a:effectLst/>
              <a:latin typeface="BIZ UDPGothic" panose="020B0400000000000000" pitchFamily="34" charset="-128"/>
              <a:ea typeface="BIZ UDPGothic" panose="020B0400000000000000" pitchFamily="34" charset="-128"/>
            </a:endParaRPr>
          </a:p>
          <a:p>
            <a:r>
              <a:rPr lang="en-US" altLang="ja-JP" sz="1050" dirty="0">
                <a:solidFill>
                  <a:srgbClr val="000000"/>
                </a:solidFill>
                <a:effectLst/>
                <a:latin typeface="BIZ UDPGothic" panose="020B0400000000000000" pitchFamily="34" charset="-128"/>
                <a:ea typeface="BIZ UDPGothic" panose="020B0400000000000000" pitchFamily="34" charset="-128"/>
              </a:rPr>
              <a:t>THE OCEAN CLEANUP</a:t>
            </a:r>
            <a:r>
              <a:rPr lang="ja-JP" altLang="en-US" sz="1050" dirty="0">
                <a:solidFill>
                  <a:srgbClr val="000000"/>
                </a:solidFill>
                <a:effectLst/>
                <a:latin typeface="BIZ UDPGothic" panose="020B0400000000000000" pitchFamily="34" charset="-128"/>
                <a:ea typeface="BIZ UDPGothic" panose="020B0400000000000000" pitchFamily="34" charset="-128"/>
              </a:rPr>
              <a:t>（英語）　</a:t>
            </a:r>
            <a:r>
              <a:rPr lang="en-US" altLang="ja-JP" sz="1050" dirty="0">
                <a:solidFill>
                  <a:srgbClr val="000000"/>
                </a:solidFill>
                <a:effectLst/>
                <a:latin typeface="BIZ UDPGothic" panose="020B0400000000000000" pitchFamily="34" charset="-128"/>
                <a:ea typeface="BIZ UDPGothic" panose="020B0400000000000000" pitchFamily="34" charset="-128"/>
              </a:rPr>
              <a:t>https://theoceancleanup.com</a:t>
            </a:r>
          </a:p>
        </p:txBody>
      </p:sp>
    </p:spTree>
    <p:extLst>
      <p:ext uri="{BB962C8B-B14F-4D97-AF65-F5344CB8AC3E}">
        <p14:creationId xmlns:p14="http://schemas.microsoft.com/office/powerpoint/2010/main" val="2456276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8F142-4C93-70BD-0F07-04249C3A430C}"/>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37E8A8C9-0393-5BE7-9D1A-F48FB5AA7A1A}"/>
              </a:ext>
            </a:extLst>
          </p:cNvPr>
          <p:cNvSpPr>
            <a:spLocks noGrp="1"/>
          </p:cNvSpPr>
          <p:nvPr>
            <p:ph type="title"/>
          </p:nvPr>
        </p:nvSpPr>
        <p:spPr>
          <a:xfrm>
            <a:off x="251520" y="108743"/>
            <a:ext cx="6912768" cy="555376"/>
          </a:xfrm>
        </p:spPr>
        <p:txBody>
          <a:bodyPr>
            <a:normAutofit/>
          </a:bodyPr>
          <a:lstStyle/>
          <a:p>
            <a:r>
              <a:rPr kumimoji="1" lang="en-US" altLang="ja-JP" sz="1800" dirty="0"/>
              <a:t>5</a:t>
            </a:r>
            <a:r>
              <a:rPr kumimoji="1" lang="ja-JP" altLang="en-US" sz="1800" dirty="0"/>
              <a:t>．資料作成の補助等　</a:t>
            </a:r>
            <a:r>
              <a:rPr kumimoji="1" lang="en-US" altLang="ja-JP" sz="1800" dirty="0"/>
              <a:t>(1)</a:t>
            </a:r>
            <a:r>
              <a:rPr kumimoji="1" lang="ja-JP" altLang="en-US" sz="1800" dirty="0"/>
              <a:t> 教材資料作成時の留意点</a:t>
            </a:r>
            <a:r>
              <a:rPr kumimoji="1" lang="en-US" altLang="ja-JP" sz="1800" dirty="0"/>
              <a:t>-1</a:t>
            </a:r>
            <a:r>
              <a:rPr kumimoji="1" lang="ja-JP" altLang="en-US" sz="1800" dirty="0"/>
              <a:t>　</a:t>
            </a:r>
            <a:endParaRPr kumimoji="1" lang="ja-JP" altLang="en-US" sz="1800" dirty="0">
              <a:solidFill>
                <a:srgbClr val="FF0000"/>
              </a:solidFill>
            </a:endParaRPr>
          </a:p>
        </p:txBody>
      </p:sp>
      <p:sp>
        <p:nvSpPr>
          <p:cNvPr id="8" name="コンテンツ プレースホルダー 1">
            <a:extLst>
              <a:ext uri="{FF2B5EF4-FFF2-40B4-BE49-F238E27FC236}">
                <a16:creationId xmlns:a16="http://schemas.microsoft.com/office/drawing/2014/main" id="{134A8BE5-3419-256D-FB30-64C181FEE3DD}"/>
              </a:ext>
            </a:extLst>
          </p:cNvPr>
          <p:cNvSpPr>
            <a:spLocks noGrp="1"/>
          </p:cNvSpPr>
          <p:nvPr>
            <p:ph idx="1"/>
          </p:nvPr>
        </p:nvSpPr>
        <p:spPr>
          <a:xfrm>
            <a:off x="395536" y="836712"/>
            <a:ext cx="8334926" cy="5688632"/>
          </a:xfrm>
        </p:spPr>
        <p:txBody>
          <a:bodyPr>
            <a:noAutofit/>
          </a:bodyPr>
          <a:lstStyle/>
          <a:p>
            <a:pPr marL="0" indent="0">
              <a:lnSpc>
                <a:spcPct val="100000"/>
              </a:lnSpc>
              <a:buNone/>
            </a:pPr>
            <a:r>
              <a:rPr kumimoji="1" lang="ja-JP" altLang="en-US" sz="1800" b="1" dirty="0"/>
              <a:t>■「伝える」教材を作るとき</a:t>
            </a:r>
            <a:endParaRPr kumimoji="1" lang="en-US" altLang="ja-JP" sz="1800" b="1" dirty="0"/>
          </a:p>
          <a:p>
            <a:pPr marL="0" indent="0">
              <a:lnSpc>
                <a:spcPct val="100000"/>
              </a:lnSpc>
              <a:buNone/>
            </a:pPr>
            <a:endParaRPr kumimoji="1" lang="en-US" altLang="ja-JP" sz="1800" b="1" dirty="0"/>
          </a:p>
          <a:p>
            <a:pPr marL="0" indent="0">
              <a:lnSpc>
                <a:spcPct val="100000"/>
              </a:lnSpc>
              <a:buNone/>
            </a:pPr>
            <a:r>
              <a:rPr lang="ja-JP" altLang="en-US" sz="1800" dirty="0"/>
              <a:t>・対象者に合わせた内容と言葉を選ぶ。特に子どもが主な対象の場合は、その　</a:t>
            </a:r>
            <a:endParaRPr lang="en-US" altLang="ja-JP" sz="1800" dirty="0"/>
          </a:p>
          <a:p>
            <a:pPr marL="0" indent="0">
              <a:lnSpc>
                <a:spcPct val="100000"/>
              </a:lnSpc>
              <a:buNone/>
            </a:pPr>
            <a:r>
              <a:rPr lang="ja-JP" altLang="en-US" sz="1800" dirty="0"/>
              <a:t>　年齢や学年で分かる言葉を使い、その学年及びそれ以上の学年の学習漢字に</a:t>
            </a:r>
            <a:endParaRPr lang="en-US" altLang="ja-JP" sz="1800" dirty="0"/>
          </a:p>
          <a:p>
            <a:pPr marL="0" indent="0">
              <a:lnSpc>
                <a:spcPct val="100000"/>
              </a:lnSpc>
              <a:buNone/>
            </a:pPr>
            <a:r>
              <a:rPr lang="ja-JP" altLang="en-US" sz="1800" dirty="0"/>
              <a:t>　はルビを振る。</a:t>
            </a:r>
            <a:endParaRPr lang="en-US" altLang="ja-JP" sz="1800" dirty="0"/>
          </a:p>
          <a:p>
            <a:pPr marL="0" indent="0">
              <a:lnSpc>
                <a:spcPct val="100000"/>
              </a:lnSpc>
              <a:buNone/>
            </a:pPr>
            <a:endParaRPr lang="en-US" altLang="ja-JP" sz="1800" dirty="0"/>
          </a:p>
          <a:p>
            <a:pPr marL="0" indent="0">
              <a:lnSpc>
                <a:spcPct val="100000"/>
              </a:lnSpc>
              <a:buNone/>
            </a:pPr>
            <a:r>
              <a:rPr lang="ja-JP" altLang="en-US" sz="1800" dirty="0"/>
              <a:t>・パネルやスライドを作る際には、１枚に１トピック、文字情報は短くシンプ</a:t>
            </a:r>
            <a:endParaRPr lang="en-US" altLang="ja-JP" sz="1800" dirty="0"/>
          </a:p>
          <a:p>
            <a:pPr marL="0" indent="0">
              <a:lnSpc>
                <a:spcPct val="100000"/>
              </a:lnSpc>
              <a:buNone/>
            </a:pPr>
            <a:r>
              <a:rPr lang="ja-JP" altLang="en-US" sz="1800" dirty="0"/>
              <a:t>　ルに、また文字や図表が読める大きさで大きく表示する。発達障がいや読字</a:t>
            </a:r>
            <a:endParaRPr lang="en-US" altLang="ja-JP" sz="1800" dirty="0"/>
          </a:p>
          <a:p>
            <a:pPr marL="0" indent="0">
              <a:lnSpc>
                <a:spcPct val="100000"/>
              </a:lnSpc>
              <a:buNone/>
            </a:pPr>
            <a:r>
              <a:rPr lang="ja-JP" altLang="en-US" sz="1800" dirty="0"/>
              <a:t>　障がいでも読みやすいフォントを使う（ユニバーサルフォント）。</a:t>
            </a:r>
            <a:endParaRPr lang="en-US" altLang="ja-JP" sz="1800" dirty="0"/>
          </a:p>
          <a:p>
            <a:pPr marL="0" indent="0">
              <a:lnSpc>
                <a:spcPct val="100000"/>
              </a:lnSpc>
              <a:buNone/>
            </a:pPr>
            <a:endParaRPr lang="en-US" altLang="ja-JP" sz="1800" dirty="0"/>
          </a:p>
          <a:p>
            <a:pPr marL="0" indent="0">
              <a:lnSpc>
                <a:spcPct val="100000"/>
              </a:lnSpc>
              <a:buNone/>
            </a:pPr>
            <a:r>
              <a:rPr lang="ja-JP" altLang="en-US" sz="1800" dirty="0"/>
              <a:t>・文字、写真、イラスト、実物標本などを組み合わせて、興味を持てる工夫を</a:t>
            </a:r>
            <a:endParaRPr lang="en-US" altLang="ja-JP" sz="1800" dirty="0"/>
          </a:p>
          <a:p>
            <a:pPr marL="0" indent="0">
              <a:lnSpc>
                <a:spcPct val="100000"/>
              </a:lnSpc>
              <a:buNone/>
            </a:pPr>
            <a:r>
              <a:rPr lang="ja-JP" altLang="en-US" sz="1800" dirty="0"/>
              <a:t>　する。色使いには、色覚障がいの見え方に配慮する（カラーユニバーサルデ</a:t>
            </a:r>
            <a:endParaRPr lang="en-US" altLang="ja-JP" sz="1800" dirty="0"/>
          </a:p>
          <a:p>
            <a:pPr marL="0" indent="0">
              <a:lnSpc>
                <a:spcPct val="100000"/>
              </a:lnSpc>
              <a:buNone/>
            </a:pPr>
            <a:r>
              <a:rPr lang="ja-JP" altLang="en-US" sz="1800" dirty="0"/>
              <a:t>　ザイン）。</a:t>
            </a:r>
            <a:endParaRPr lang="en-US" altLang="ja-JP" sz="1800" dirty="0"/>
          </a:p>
          <a:p>
            <a:pPr marL="0" indent="0">
              <a:lnSpc>
                <a:spcPct val="100000"/>
              </a:lnSpc>
              <a:buNone/>
            </a:pPr>
            <a:endParaRPr lang="en-US" altLang="ja-JP" sz="1800" dirty="0"/>
          </a:p>
          <a:p>
            <a:pPr marL="0" indent="0">
              <a:lnSpc>
                <a:spcPct val="100000"/>
              </a:lnSpc>
              <a:buNone/>
            </a:pPr>
            <a:r>
              <a:rPr lang="ja-JP" altLang="en-US" sz="1800" dirty="0"/>
              <a:t>・今起きている環境問題の責任は子どもにはない。環境問題を伝える際は、問</a:t>
            </a:r>
            <a:endParaRPr lang="en-US" altLang="ja-JP" sz="1800" dirty="0"/>
          </a:p>
          <a:p>
            <a:pPr marL="0" indent="0">
              <a:lnSpc>
                <a:spcPct val="100000"/>
              </a:lnSpc>
              <a:buNone/>
            </a:pPr>
            <a:r>
              <a:rPr lang="ja-JP" altLang="en-US" sz="1800" dirty="0"/>
              <a:t>　題の深刻さや悲惨さばかりを訴えるのではなく、問題に対して何ができるか、</a:t>
            </a:r>
            <a:endParaRPr lang="en-US" altLang="ja-JP" sz="1800" dirty="0"/>
          </a:p>
          <a:p>
            <a:pPr marL="0" indent="0">
              <a:lnSpc>
                <a:spcPct val="100000"/>
              </a:lnSpc>
              <a:buNone/>
            </a:pPr>
            <a:r>
              <a:rPr lang="ja-JP" altLang="en-US" sz="1800" dirty="0"/>
              <a:t>　人々はどんな活動をしているか、という解決策も合わせて示す。</a:t>
            </a:r>
            <a:endParaRPr lang="en-US" altLang="ja-JP" sz="1800" dirty="0"/>
          </a:p>
          <a:p>
            <a:pPr marL="0" indent="0">
              <a:lnSpc>
                <a:spcPct val="100000"/>
              </a:lnSpc>
              <a:buNone/>
            </a:pPr>
            <a:endParaRPr kumimoji="1" lang="ja-JP" altLang="en-US" sz="1800" dirty="0"/>
          </a:p>
        </p:txBody>
      </p:sp>
    </p:spTree>
    <p:extLst>
      <p:ext uri="{BB962C8B-B14F-4D97-AF65-F5344CB8AC3E}">
        <p14:creationId xmlns:p14="http://schemas.microsoft.com/office/powerpoint/2010/main" val="130532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2">
            <a:extLst>
              <a:ext uri="{FF2B5EF4-FFF2-40B4-BE49-F238E27FC236}">
                <a16:creationId xmlns:a16="http://schemas.microsoft.com/office/drawing/2014/main" id="{E856D724-DF3B-1D2F-BDFB-88FE30C97BAF}"/>
              </a:ext>
            </a:extLst>
          </p:cNvPr>
          <p:cNvSpPr>
            <a:spLocks noGrp="1"/>
          </p:cNvSpPr>
          <p:nvPr>
            <p:ph type="title"/>
          </p:nvPr>
        </p:nvSpPr>
        <p:spPr>
          <a:xfrm>
            <a:off x="251520" y="108743"/>
            <a:ext cx="6912768" cy="555376"/>
          </a:xfrm>
        </p:spPr>
        <p:txBody>
          <a:bodyPr>
            <a:normAutofit/>
          </a:bodyPr>
          <a:lstStyle/>
          <a:p>
            <a:r>
              <a:rPr kumimoji="1" lang="en-US" altLang="ja-JP" sz="1800" dirty="0"/>
              <a:t>5</a:t>
            </a:r>
            <a:r>
              <a:rPr kumimoji="1" lang="ja-JP" altLang="en-US" sz="1800" dirty="0"/>
              <a:t>．資料作成の補助等　</a:t>
            </a:r>
            <a:r>
              <a:rPr kumimoji="1" lang="en-US" altLang="ja-JP" sz="1800" dirty="0"/>
              <a:t>(1)</a:t>
            </a:r>
            <a:r>
              <a:rPr kumimoji="1" lang="ja-JP" altLang="en-US" sz="1800" dirty="0"/>
              <a:t>教材資料作成時の留意点</a:t>
            </a:r>
            <a:r>
              <a:rPr kumimoji="1" lang="en-US" altLang="ja-JP" sz="1800" dirty="0"/>
              <a:t>-2</a:t>
            </a:r>
            <a:r>
              <a:rPr kumimoji="1" lang="ja-JP" altLang="en-US" sz="1800" dirty="0"/>
              <a:t>　</a:t>
            </a:r>
            <a:endParaRPr kumimoji="1" lang="ja-JP" altLang="en-US" sz="1800" dirty="0">
              <a:solidFill>
                <a:srgbClr val="FF0000"/>
              </a:solidFill>
            </a:endParaRPr>
          </a:p>
        </p:txBody>
      </p:sp>
      <p:sp>
        <p:nvSpPr>
          <p:cNvPr id="5" name="コンテンツ プレースホルダー 1">
            <a:extLst>
              <a:ext uri="{FF2B5EF4-FFF2-40B4-BE49-F238E27FC236}">
                <a16:creationId xmlns:a16="http://schemas.microsoft.com/office/drawing/2014/main" id="{56DEAFB1-9479-CE3D-41D7-D929F0F220B0}"/>
              </a:ext>
            </a:extLst>
          </p:cNvPr>
          <p:cNvSpPr>
            <a:spLocks noGrp="1"/>
          </p:cNvSpPr>
          <p:nvPr>
            <p:ph idx="1"/>
          </p:nvPr>
        </p:nvSpPr>
        <p:spPr>
          <a:xfrm>
            <a:off x="440541" y="980728"/>
            <a:ext cx="8262918" cy="5544616"/>
          </a:xfrm>
        </p:spPr>
        <p:txBody>
          <a:bodyPr>
            <a:noAutofit/>
          </a:bodyPr>
          <a:lstStyle/>
          <a:p>
            <a:pPr marL="0" indent="0">
              <a:lnSpc>
                <a:spcPct val="100000"/>
              </a:lnSpc>
              <a:buNone/>
            </a:pPr>
            <a:r>
              <a:rPr kumimoji="1" lang="ja-JP" altLang="en-US" sz="1800" b="1" dirty="0"/>
              <a:t>■「学ぶ」教材を作るとき</a:t>
            </a:r>
            <a:endParaRPr kumimoji="1" lang="en-US" altLang="ja-JP" sz="1800" b="1" dirty="0"/>
          </a:p>
          <a:p>
            <a:pPr marL="0" indent="0">
              <a:lnSpc>
                <a:spcPct val="100000"/>
              </a:lnSpc>
              <a:buNone/>
            </a:pPr>
            <a:endParaRPr kumimoji="1" lang="ja-JP" altLang="en-US" sz="1800" b="1" dirty="0"/>
          </a:p>
          <a:p>
            <a:pPr marL="0" indent="0">
              <a:lnSpc>
                <a:spcPct val="100000"/>
              </a:lnSpc>
              <a:buNone/>
            </a:pPr>
            <a:r>
              <a:rPr kumimoji="1" lang="ja-JP" altLang="en-US" sz="1800" dirty="0"/>
              <a:t>・学習は、一方的な話の伝達よりも、対象者が自ら考えたり話し合ったり体を</a:t>
            </a:r>
            <a:endParaRPr kumimoji="1" lang="en-US" altLang="ja-JP" sz="1800" dirty="0"/>
          </a:p>
          <a:p>
            <a:pPr marL="0" indent="0">
              <a:lnSpc>
                <a:spcPct val="100000"/>
              </a:lnSpc>
              <a:buNone/>
            </a:pPr>
            <a:r>
              <a:rPr lang="ja-JP" altLang="en-US" sz="1800" dirty="0"/>
              <a:t>　</a:t>
            </a:r>
            <a:r>
              <a:rPr kumimoji="1" lang="ja-JP" altLang="en-US" sz="1800" dirty="0"/>
              <a:t>動かす体験を組み合わせることで、より記憶に残り、理解の質を豊かにふく　</a:t>
            </a:r>
            <a:endParaRPr kumimoji="1" lang="en-US" altLang="ja-JP" sz="1800" dirty="0"/>
          </a:p>
          <a:p>
            <a:pPr marL="0" indent="0">
              <a:lnSpc>
                <a:spcPct val="100000"/>
              </a:lnSpc>
              <a:buNone/>
            </a:pPr>
            <a:r>
              <a:rPr lang="ja-JP" altLang="en-US" sz="1800" dirty="0"/>
              <a:t>　</a:t>
            </a:r>
            <a:r>
              <a:rPr kumimoji="1" lang="ja-JP" altLang="en-US" sz="1800" dirty="0"/>
              <a:t>らませることができる。そのためには、野外活動、調査、実験、ゲームやク</a:t>
            </a:r>
            <a:endParaRPr kumimoji="1" lang="en-US" altLang="ja-JP" sz="1800" dirty="0"/>
          </a:p>
          <a:p>
            <a:pPr marL="0" indent="0">
              <a:lnSpc>
                <a:spcPct val="100000"/>
              </a:lnSpc>
              <a:buNone/>
            </a:pPr>
            <a:r>
              <a:rPr lang="ja-JP" altLang="en-US" sz="1800" dirty="0"/>
              <a:t>　</a:t>
            </a:r>
            <a:r>
              <a:rPr kumimoji="1" lang="ja-JP" altLang="en-US" sz="1800" dirty="0"/>
              <a:t>イズ、ディスカッションなど、多様な手法で学びのプログラムを作る。</a:t>
            </a:r>
            <a:endParaRPr kumimoji="1" lang="en-US" altLang="ja-JP" sz="1800" dirty="0"/>
          </a:p>
          <a:p>
            <a:pPr marL="0" indent="0">
              <a:lnSpc>
                <a:spcPct val="100000"/>
              </a:lnSpc>
              <a:buNone/>
            </a:pPr>
            <a:endParaRPr lang="en-US" altLang="ja-JP" sz="1800" dirty="0"/>
          </a:p>
          <a:p>
            <a:pPr marL="0" indent="0">
              <a:lnSpc>
                <a:spcPct val="100000"/>
              </a:lnSpc>
              <a:buNone/>
            </a:pPr>
            <a:r>
              <a:rPr lang="ja-JP" altLang="en-US" sz="1800" dirty="0"/>
              <a:t>・学校で行う場合は、環境学習（総合学習の中で行われることが多い）を、例</a:t>
            </a:r>
            <a:endParaRPr lang="en-US" altLang="ja-JP" sz="1800" dirty="0"/>
          </a:p>
          <a:p>
            <a:pPr marL="0" indent="0">
              <a:lnSpc>
                <a:spcPct val="100000"/>
              </a:lnSpc>
              <a:buNone/>
            </a:pPr>
            <a:r>
              <a:rPr lang="ja-JP" altLang="en-US" sz="1800" dirty="0"/>
              <a:t>　えば作文や詩を書く国語、工作や絵画の図工、実験の理科、ごみ処理を調べ</a:t>
            </a:r>
            <a:endParaRPr lang="en-US" altLang="ja-JP" sz="1800" dirty="0"/>
          </a:p>
          <a:p>
            <a:pPr marL="0" indent="0">
              <a:lnSpc>
                <a:spcPct val="100000"/>
              </a:lnSpc>
              <a:buNone/>
            </a:pPr>
            <a:r>
              <a:rPr lang="ja-JP" altLang="en-US" sz="1800" dirty="0"/>
              <a:t>　る社会など、他教科と組み合わせたプログラムとして考えることも可能。事</a:t>
            </a:r>
            <a:endParaRPr lang="en-US" altLang="ja-JP" sz="1800" dirty="0"/>
          </a:p>
          <a:p>
            <a:pPr marL="0" indent="0">
              <a:lnSpc>
                <a:spcPct val="100000"/>
              </a:lnSpc>
              <a:buNone/>
            </a:pPr>
            <a:r>
              <a:rPr lang="ja-JP" altLang="en-US" sz="1800" dirty="0"/>
              <a:t>　前に教員と相談できるとよい。</a:t>
            </a:r>
            <a:endParaRPr kumimoji="1" lang="en-US" altLang="ja-JP" sz="1800" dirty="0"/>
          </a:p>
          <a:p>
            <a:pPr marL="0" indent="0">
              <a:lnSpc>
                <a:spcPct val="100000"/>
              </a:lnSpc>
              <a:buNone/>
            </a:pPr>
            <a:endParaRPr kumimoji="1" lang="en-US" altLang="ja-JP" sz="1800" dirty="0"/>
          </a:p>
          <a:p>
            <a:pPr marL="0" indent="0">
              <a:lnSpc>
                <a:spcPct val="100000"/>
              </a:lnSpc>
              <a:buNone/>
            </a:pPr>
            <a:r>
              <a:rPr lang="ja-JP" altLang="en-US" sz="1800" dirty="0"/>
              <a:t>・展示による教材を作る場合は、単に読むだけのポスターやパネルの掲示では</a:t>
            </a:r>
            <a:endParaRPr lang="en-US" altLang="ja-JP" sz="1800" dirty="0"/>
          </a:p>
          <a:p>
            <a:pPr marL="0" indent="0">
              <a:lnSpc>
                <a:spcPct val="100000"/>
              </a:lnSpc>
              <a:buNone/>
            </a:pPr>
            <a:r>
              <a:rPr lang="ja-JP" altLang="en-US" sz="1800" dirty="0"/>
              <a:t>　なく、クイズを入れたり、めくってみたり、のぞいてみたり、触ってみたり、</a:t>
            </a:r>
            <a:endParaRPr lang="en-US" altLang="ja-JP" sz="1800" dirty="0"/>
          </a:p>
          <a:p>
            <a:pPr marL="0" indent="0">
              <a:lnSpc>
                <a:spcPct val="100000"/>
              </a:lnSpc>
              <a:buNone/>
            </a:pPr>
            <a:r>
              <a:rPr lang="ja-JP" altLang="en-US" sz="1800" dirty="0"/>
              <a:t>　といった何らかのアクションを組み合わせた参加型の展示物（ハンズオン展</a:t>
            </a:r>
            <a:endParaRPr lang="en-US" altLang="ja-JP" sz="1800" dirty="0"/>
          </a:p>
          <a:p>
            <a:pPr marL="0" indent="0">
              <a:lnSpc>
                <a:spcPct val="100000"/>
              </a:lnSpc>
              <a:buNone/>
            </a:pPr>
            <a:r>
              <a:rPr lang="ja-JP" altLang="en-US" sz="1800" dirty="0"/>
              <a:t>　示）を工夫すると、素通りされる展示物にならずに済む。</a:t>
            </a:r>
            <a:endParaRPr kumimoji="1" lang="ja-JP" altLang="en-US" sz="1800" dirty="0"/>
          </a:p>
        </p:txBody>
      </p:sp>
    </p:spTree>
    <p:extLst>
      <p:ext uri="{BB962C8B-B14F-4D97-AF65-F5344CB8AC3E}">
        <p14:creationId xmlns:p14="http://schemas.microsoft.com/office/powerpoint/2010/main" val="1247233617"/>
      </p:ext>
    </p:extLst>
  </p:cSld>
  <p:clrMapOvr>
    <a:masterClrMapping/>
  </p:clrMapOvr>
</p:sld>
</file>

<file path=ppt/theme/theme1.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dirty="0">
            <a:latin typeface="メイリオ" panose="020B0604030504040204" pitchFamily="50" charset="-128"/>
            <a:ea typeface="メイリオ"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kumimoji="1" sz="1400" dirty="0">
            <a:solidFill>
              <a:schemeClr val="tx1">
                <a:lumMod val="75000"/>
                <a:lumOff val="25000"/>
              </a:schemeClr>
            </a:solidFill>
            <a:latin typeface="メイリオ" panose="020B0604030504040204" pitchFamily="50" charset="-128"/>
            <a:ea typeface="メイリオ" panose="020B0604030504040204" pitchFamily="50" charset="-128"/>
          </a:defRPr>
        </a:defPPr>
      </a:lstStyle>
    </a:txDef>
  </a:objectDefaults>
  <a:extraClrSchemeLst/>
  <a:extLst>
    <a:ext uri="{05A4C25C-085E-4340-85A3-A5531E510DB2}">
      <thm15:themeFamily xmlns:thm15="http://schemas.microsoft.com/office/thememl/2012/main" name="プレゼンテーション4" id="{B7E88256-F226-4F10-94DE-A83525BBB243}" vid="{6429BAD8-D783-4209-9C8F-48E99CECCDC9}"/>
    </a:ext>
  </a:extLst>
</a:theme>
</file>

<file path=ppt/theme/theme2.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dirty="0">
            <a:latin typeface="メイリオ" panose="020B0604030504040204" pitchFamily="50" charset="-128"/>
            <a:ea typeface="メイリオ"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kumimoji="1" sz="1400" dirty="0">
            <a:solidFill>
              <a:schemeClr val="tx1">
                <a:lumMod val="75000"/>
                <a:lumOff val="25000"/>
              </a:schemeClr>
            </a:solidFill>
            <a:latin typeface="メイリオ" panose="020B0604030504040204" pitchFamily="50" charset="-128"/>
            <a:ea typeface="メイリオ" panose="020B0604030504040204" pitchFamily="50" charset="-128"/>
          </a:defRPr>
        </a:defPPr>
      </a:lstStyle>
    </a:txDef>
  </a:objectDefaults>
  <a:extraClrSchemeLst/>
  <a:extLst>
    <a:ext uri="{05A4C25C-085E-4340-85A3-A5531E510DB2}">
      <thm15:themeFamily xmlns:thm15="http://schemas.microsoft.com/office/thememl/2012/main" name="プレゼンテーション4" id="{B7E88256-F226-4F10-94DE-A83525BBB243}" vid="{6429BAD8-D783-4209-9C8F-48E99CECCDC9}"/>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aecc0f6-6965-4c9a-9684-3cce16fb9369">
      <Terms xmlns="http://schemas.microsoft.com/office/infopath/2007/PartnerControls"/>
    </lcf76f155ced4ddcb4097134ff3c332f>
    <TaxCatchAll xmlns="ab20362b-aaee-4290-afbe-cb28d1a63eb4" xsi:nil="true"/>
    <MediaLengthInSeconds xmlns="6aecc0f6-6965-4c9a-9684-3cce16fb936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C011F33031E9E240BDD8033FD77D441B" ma:contentTypeVersion="13" ma:contentTypeDescription="新しいドキュメントを作成します。" ma:contentTypeScope="" ma:versionID="f0de1c832cd04fec924a695f0eb21336">
  <xsd:schema xmlns:xsd="http://www.w3.org/2001/XMLSchema" xmlns:xs="http://www.w3.org/2001/XMLSchema" xmlns:p="http://schemas.microsoft.com/office/2006/metadata/properties" xmlns:ns2="6aecc0f6-6965-4c9a-9684-3cce16fb9369" xmlns:ns3="ab20362b-aaee-4290-afbe-cb28d1a63eb4" targetNamespace="http://schemas.microsoft.com/office/2006/metadata/properties" ma:root="true" ma:fieldsID="67706bffab08a1851acfca8170b62cce" ns2:_="" ns3:_="">
    <xsd:import namespace="6aecc0f6-6965-4c9a-9684-3cce16fb9369"/>
    <xsd:import namespace="ab20362b-aaee-4290-afbe-cb28d1a63eb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ecc0f6-6965-4c9a-9684-3cce16fb93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15efdd6c-03b1-4a34-9893-848b4e11850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b20362b-aaee-4290-afbe-cb28d1a63eb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013f448-85ca-47f1-b47d-64ae9161e635}" ma:internalName="TaxCatchAll" ma:showField="CatchAllData" ma:web="ab20362b-aaee-4290-afbe-cb28d1a63e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AA4C342-6FBF-4471-A637-7A2DA3118B39}">
  <ds:schemaRefs>
    <ds:schemaRef ds:uri="http://purl.org/dc/elements/1.1/"/>
    <ds:schemaRef ds:uri="http://schemas.microsoft.com/office/infopath/2007/PartnerControls"/>
    <ds:schemaRef ds:uri="http://schemas.microsoft.com/office/2006/metadata/properties"/>
    <ds:schemaRef ds:uri="http://schemas.microsoft.com/office/2006/documentManagement/types"/>
    <ds:schemaRef ds:uri="http://schemas.openxmlformats.org/package/2006/metadata/core-properties"/>
    <ds:schemaRef ds:uri="http://purl.org/dc/dcmitype/"/>
    <ds:schemaRef ds:uri="6aecc0f6-6965-4c9a-9684-3cce16fb9369"/>
    <ds:schemaRef ds:uri="ab20362b-aaee-4290-afbe-cb28d1a63eb4"/>
    <ds:schemaRef ds:uri="http://www.w3.org/XML/1998/namespace"/>
    <ds:schemaRef ds:uri="http://purl.org/dc/terms/"/>
  </ds:schemaRefs>
</ds:datastoreItem>
</file>

<file path=customXml/itemProps2.xml><?xml version="1.0" encoding="utf-8"?>
<ds:datastoreItem xmlns:ds="http://schemas.openxmlformats.org/officeDocument/2006/customXml" ds:itemID="{F9F3D855-6D97-4B72-8AB7-74118E245F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ecc0f6-6965-4c9a-9684-3cce16fb9369"/>
    <ds:schemaRef ds:uri="ab20362b-aaee-4290-afbe-cb28d1a63e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37D9400-7CE2-4B82-97AA-4A7A87C31B8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非公式JANUS（3対4）テンプレート (1)</Template>
  <TotalTime>5078</TotalTime>
  <Words>2612</Words>
  <Application>Microsoft Office PowerPoint</Application>
  <PresentationFormat>画面に合わせる (4:3)</PresentationFormat>
  <Paragraphs>199</Paragraphs>
  <Slides>11</Slides>
  <Notes>3</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11</vt:i4>
      </vt:variant>
    </vt:vector>
  </HeadingPairs>
  <TitlesOfParts>
    <vt:vector size="19" baseType="lpstr">
      <vt:lpstr>BIZ UDPGothic</vt:lpstr>
      <vt:lpstr>BIZ UDゴシック</vt:lpstr>
      <vt:lpstr>メイリオ</vt:lpstr>
      <vt:lpstr>Arial</vt:lpstr>
      <vt:lpstr>Calibri</vt:lpstr>
      <vt:lpstr>Segoe UI</vt:lpstr>
      <vt:lpstr>3_Office ​​テーマ</vt:lpstr>
      <vt:lpstr>3_Office ​​テーマ</vt:lpstr>
      <vt:lpstr>4．海岸漂着物の発生抑制対策・普及啓発　(1)暮らしの中でできる取組１</vt:lpstr>
      <vt:lpstr>4．海岸漂着物の発生抑制対策・普及啓発　(1)暮らしの中でできる取組２</vt:lpstr>
      <vt:lpstr>4．海岸漂着物の発生抑制対策・普及啓発　(2)民間企業や団体等の取組</vt:lpstr>
      <vt:lpstr>4．海岸漂着物の発生抑制対策・普及啓発　(3)【参考】近年の新たな考え方</vt:lpstr>
      <vt:lpstr>4．海岸漂着物の発生抑制対策・普及啓発　(2) 海洋ごみ問題の普及啓発に係る情報-1　</vt:lpstr>
      <vt:lpstr>4．海岸漂着物の発生抑制対策・普及啓発　(2) 海洋ごみ問題の普及啓発に係る情報-2　</vt:lpstr>
      <vt:lpstr>4．海岸漂着物の発生抑制対策・普及啓発　(2) 海洋ごみ問題の普及啓発に係る情報-3　</vt:lpstr>
      <vt:lpstr>5．資料作成の補助等　(1) 教材資料作成時の留意点-1　</vt:lpstr>
      <vt:lpstr>5．資料作成の補助等　(1)教材資料作成時の留意点-2　</vt:lpstr>
      <vt:lpstr>5．資料作成の補助等　(1)教材資料作成時の留意点-3　</vt:lpstr>
      <vt:lpstr>5．資料作成の補助等　(2)教材資料作成に活用できる素材等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石川 賀子</dc:creator>
  <cp:lastModifiedBy>0007165</cp:lastModifiedBy>
  <cp:revision>72</cp:revision>
  <cp:lastPrinted>2025-03-14T07:23:00Z</cp:lastPrinted>
  <dcterms:created xsi:type="dcterms:W3CDTF">2023-11-27T08:01:03Z</dcterms:created>
  <dcterms:modified xsi:type="dcterms:W3CDTF">2025-10-15T05:57:03Z</dcterms:modified>
</cp:coreProperties>
</file>