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12" r:id="rId5"/>
  </p:sldMasterIdLst>
  <p:notesMasterIdLst>
    <p:notesMasterId r:id="rId7"/>
  </p:notesMasterIdLst>
  <p:handoutMasterIdLst>
    <p:handoutMasterId r:id="rId8"/>
  </p:handoutMasterIdLst>
  <p:sldIdLst>
    <p:sldId id="456" r:id="rId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3" autoAdjust="0"/>
    <p:restoredTop sz="91709" autoAdjust="0"/>
  </p:normalViewPr>
  <p:slideViewPr>
    <p:cSldViewPr>
      <p:cViewPr varScale="1">
        <p:scale>
          <a:sx n="101" d="100"/>
          <a:sy n="101" d="100"/>
        </p:scale>
        <p:origin x="1992" y="10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石川 賀子" userId="a5538c19-8aea-40e2-8203-39201e654a5e" providerId="ADAL" clId="{67C5626B-BA5E-4AF4-A670-068DB4C8B4A5}"/>
    <pc:docChg chg="undo custSel addSld modSld sldOrd">
      <pc:chgData name="石川 賀子" userId="a5538c19-8aea-40e2-8203-39201e654a5e" providerId="ADAL" clId="{67C5626B-BA5E-4AF4-A670-068DB4C8B4A5}" dt="2023-11-27T09:25:22.630" v="947" actId="115"/>
      <pc:docMkLst>
        <pc:docMk/>
      </pc:docMkLst>
      <pc:sldChg chg="addSp modSp mod">
        <pc:chgData name="石川 賀子" userId="a5538c19-8aea-40e2-8203-39201e654a5e" providerId="ADAL" clId="{67C5626B-BA5E-4AF4-A670-068DB4C8B4A5}" dt="2023-11-27T08:16:10.414" v="95" actId="403"/>
        <pc:sldMkLst>
          <pc:docMk/>
          <pc:sldMk cId="4078244823" sldId="384"/>
        </pc:sldMkLst>
      </pc:sldChg>
      <pc:sldChg chg="addSp delSp modSp mod">
        <pc:chgData name="石川 賀子" userId="a5538c19-8aea-40e2-8203-39201e654a5e" providerId="ADAL" clId="{67C5626B-BA5E-4AF4-A670-068DB4C8B4A5}" dt="2023-11-27T08:14:13.781" v="92" actId="115"/>
        <pc:sldMkLst>
          <pc:docMk/>
          <pc:sldMk cId="2047094816" sldId="387"/>
        </pc:sldMkLst>
      </pc:sldChg>
      <pc:sldChg chg="addSp modSp mod">
        <pc:chgData name="石川 賀子" userId="a5538c19-8aea-40e2-8203-39201e654a5e" providerId="ADAL" clId="{67C5626B-BA5E-4AF4-A670-068DB4C8B4A5}" dt="2023-11-27T08:58:34.892" v="516" actId="1582"/>
        <pc:sldMkLst>
          <pc:docMk/>
          <pc:sldMk cId="2049786590" sldId="389"/>
        </pc:sldMkLst>
      </pc:sldChg>
      <pc:sldChg chg="addSp modSp new mod">
        <pc:chgData name="石川 賀子" userId="a5538c19-8aea-40e2-8203-39201e654a5e" providerId="ADAL" clId="{67C5626B-BA5E-4AF4-A670-068DB4C8B4A5}" dt="2023-11-27T09:05:50.748" v="630" actId="115"/>
        <pc:sldMkLst>
          <pc:docMk/>
          <pc:sldMk cId="1279781593" sldId="390"/>
        </pc:sldMkLst>
      </pc:sldChg>
      <pc:sldChg chg="addSp delSp modSp new mod ord">
        <pc:chgData name="石川 賀子" userId="a5538c19-8aea-40e2-8203-39201e654a5e" providerId="ADAL" clId="{67C5626B-BA5E-4AF4-A670-068DB4C8B4A5}" dt="2023-11-27T09:25:22.630" v="947" actId="115"/>
        <pc:sldMkLst>
          <pc:docMk/>
          <pc:sldMk cId="38711686" sldId="391"/>
        </pc:sldMkLst>
      </pc:sldChg>
    </pc:docChg>
  </pc:docChgLst>
  <pc:docChgLst>
    <pc:chgData name="Daisuke NOGAMI" userId="bdb258cd-ed9f-41e3-b12f-b2e206fc58c6" providerId="ADAL" clId="{CB900E63-C7D3-4B81-8F7B-9631C3BB6F4A}"/>
    <pc:docChg chg="addSld modSld">
      <pc:chgData name="Daisuke NOGAMI" userId="bdb258cd-ed9f-41e3-b12f-b2e206fc58c6" providerId="ADAL" clId="{CB900E63-C7D3-4B81-8F7B-9631C3BB6F4A}" dt="2025-04-03T00:50:14.457" v="6" actId="14100"/>
      <pc:docMkLst>
        <pc:docMk/>
      </pc:docMkLst>
      <pc:sldChg chg="add">
        <pc:chgData name="Daisuke NOGAMI" userId="bdb258cd-ed9f-41e3-b12f-b2e206fc58c6" providerId="ADAL" clId="{CB900E63-C7D3-4B81-8F7B-9631C3BB6F4A}" dt="2025-04-03T00:41:47.431" v="1"/>
        <pc:sldMkLst>
          <pc:docMk/>
          <pc:sldMk cId="205810753" sldId="445"/>
        </pc:sldMkLst>
      </pc:sldChg>
      <pc:sldChg chg="add">
        <pc:chgData name="Daisuke NOGAMI" userId="bdb258cd-ed9f-41e3-b12f-b2e206fc58c6" providerId="ADAL" clId="{CB900E63-C7D3-4B81-8F7B-9631C3BB6F4A}" dt="2025-04-03T00:41:47.431" v="1"/>
        <pc:sldMkLst>
          <pc:docMk/>
          <pc:sldMk cId="2183903256" sldId="446"/>
        </pc:sldMkLst>
      </pc:sldChg>
      <pc:sldChg chg="add">
        <pc:chgData name="Daisuke NOGAMI" userId="bdb258cd-ed9f-41e3-b12f-b2e206fc58c6" providerId="ADAL" clId="{CB900E63-C7D3-4B81-8F7B-9631C3BB6F4A}" dt="2025-04-03T00:41:47.431" v="1"/>
        <pc:sldMkLst>
          <pc:docMk/>
          <pc:sldMk cId="3405869396" sldId="447"/>
        </pc:sldMkLst>
      </pc:sldChg>
      <pc:sldChg chg="add">
        <pc:chgData name="Daisuke NOGAMI" userId="bdb258cd-ed9f-41e3-b12f-b2e206fc58c6" providerId="ADAL" clId="{CB900E63-C7D3-4B81-8F7B-9631C3BB6F4A}" dt="2025-04-03T00:42:04.465" v="2"/>
        <pc:sldMkLst>
          <pc:docMk/>
          <pc:sldMk cId="2090668347" sldId="450"/>
        </pc:sldMkLst>
      </pc:sldChg>
      <pc:sldChg chg="add">
        <pc:chgData name="Daisuke NOGAMI" userId="bdb258cd-ed9f-41e3-b12f-b2e206fc58c6" providerId="ADAL" clId="{CB900E63-C7D3-4B81-8F7B-9631C3BB6F4A}" dt="2025-04-03T00:42:04.465" v="2"/>
        <pc:sldMkLst>
          <pc:docMk/>
          <pc:sldMk cId="4148041253" sldId="451"/>
        </pc:sldMkLst>
      </pc:sldChg>
      <pc:sldChg chg="add">
        <pc:chgData name="Daisuke NOGAMI" userId="bdb258cd-ed9f-41e3-b12f-b2e206fc58c6" providerId="ADAL" clId="{CB900E63-C7D3-4B81-8F7B-9631C3BB6F4A}" dt="2025-04-03T00:42:21.869" v="3"/>
        <pc:sldMkLst>
          <pc:docMk/>
          <pc:sldMk cId="2217766662" sldId="452"/>
        </pc:sldMkLst>
      </pc:sldChg>
      <pc:sldChg chg="add">
        <pc:chgData name="Daisuke NOGAMI" userId="bdb258cd-ed9f-41e3-b12f-b2e206fc58c6" providerId="ADAL" clId="{CB900E63-C7D3-4B81-8F7B-9631C3BB6F4A}" dt="2025-04-03T00:42:21.869" v="3"/>
        <pc:sldMkLst>
          <pc:docMk/>
          <pc:sldMk cId="2973387230" sldId="453"/>
        </pc:sldMkLst>
      </pc:sldChg>
      <pc:sldChg chg="add">
        <pc:chgData name="Daisuke NOGAMI" userId="bdb258cd-ed9f-41e3-b12f-b2e206fc58c6" providerId="ADAL" clId="{CB900E63-C7D3-4B81-8F7B-9631C3BB6F4A}" dt="2025-04-03T00:46:47.730" v="4"/>
        <pc:sldMkLst>
          <pc:docMk/>
          <pc:sldMk cId="756656917" sldId="454"/>
        </pc:sldMkLst>
      </pc:sldChg>
      <pc:sldChg chg="add">
        <pc:chgData name="Daisuke NOGAMI" userId="bdb258cd-ed9f-41e3-b12f-b2e206fc58c6" providerId="ADAL" clId="{CB900E63-C7D3-4B81-8F7B-9631C3BB6F4A}" dt="2025-04-03T00:47:08.497" v="5"/>
        <pc:sldMkLst>
          <pc:docMk/>
          <pc:sldMk cId="1060513241" sldId="455"/>
        </pc:sldMkLst>
      </pc:sldChg>
      <pc:sldChg chg="add">
        <pc:chgData name="Daisuke NOGAMI" userId="bdb258cd-ed9f-41e3-b12f-b2e206fc58c6" providerId="ADAL" clId="{CB900E63-C7D3-4B81-8F7B-9631C3BB6F4A}" dt="2025-04-03T00:47:08.497" v="5"/>
        <pc:sldMkLst>
          <pc:docMk/>
          <pc:sldMk cId="4123097179" sldId="456"/>
        </pc:sldMkLst>
      </pc:sldChg>
      <pc:sldChg chg="add">
        <pc:chgData name="Daisuke NOGAMI" userId="bdb258cd-ed9f-41e3-b12f-b2e206fc58c6" providerId="ADAL" clId="{CB900E63-C7D3-4B81-8F7B-9631C3BB6F4A}" dt="2025-04-03T00:47:08.497" v="5"/>
        <pc:sldMkLst>
          <pc:docMk/>
          <pc:sldMk cId="1389726066" sldId="460"/>
        </pc:sldMkLst>
      </pc:sldChg>
      <pc:sldChg chg="add">
        <pc:chgData name="Daisuke NOGAMI" userId="bdb258cd-ed9f-41e3-b12f-b2e206fc58c6" providerId="ADAL" clId="{CB900E63-C7D3-4B81-8F7B-9631C3BB6F4A}" dt="2025-04-03T00:47:08.497" v="5"/>
        <pc:sldMkLst>
          <pc:docMk/>
          <pc:sldMk cId="4040966957" sldId="461"/>
        </pc:sldMkLst>
      </pc:sldChg>
      <pc:sldChg chg="add">
        <pc:chgData name="Daisuke NOGAMI" userId="bdb258cd-ed9f-41e3-b12f-b2e206fc58c6" providerId="ADAL" clId="{CB900E63-C7D3-4B81-8F7B-9631C3BB6F4A}" dt="2025-04-03T00:47:08.497" v="5"/>
        <pc:sldMkLst>
          <pc:docMk/>
          <pc:sldMk cId="130532673" sldId="462"/>
        </pc:sldMkLst>
      </pc:sldChg>
      <pc:sldChg chg="add">
        <pc:chgData name="Daisuke NOGAMI" userId="bdb258cd-ed9f-41e3-b12f-b2e206fc58c6" providerId="ADAL" clId="{CB900E63-C7D3-4B81-8F7B-9631C3BB6F4A}" dt="2025-04-03T00:47:08.497" v="5"/>
        <pc:sldMkLst>
          <pc:docMk/>
          <pc:sldMk cId="4028513698" sldId="463"/>
        </pc:sldMkLst>
      </pc:sldChg>
      <pc:sldChg chg="add">
        <pc:chgData name="Daisuke NOGAMI" userId="bdb258cd-ed9f-41e3-b12f-b2e206fc58c6" providerId="ADAL" clId="{CB900E63-C7D3-4B81-8F7B-9631C3BB6F4A}" dt="2025-04-03T00:42:04.465" v="2"/>
        <pc:sldMkLst>
          <pc:docMk/>
          <pc:sldMk cId="734053800" sldId="465"/>
        </pc:sldMkLst>
      </pc:sldChg>
      <pc:sldChg chg="add">
        <pc:chgData name="Daisuke NOGAMI" userId="bdb258cd-ed9f-41e3-b12f-b2e206fc58c6" providerId="ADAL" clId="{CB900E63-C7D3-4B81-8F7B-9631C3BB6F4A}" dt="2025-04-03T00:46:47.730" v="4"/>
        <pc:sldMkLst>
          <pc:docMk/>
          <pc:sldMk cId="759645298" sldId="467"/>
        </pc:sldMkLst>
      </pc:sldChg>
      <pc:sldChg chg="add">
        <pc:chgData name="Daisuke NOGAMI" userId="bdb258cd-ed9f-41e3-b12f-b2e206fc58c6" providerId="ADAL" clId="{CB900E63-C7D3-4B81-8F7B-9631C3BB6F4A}" dt="2025-04-03T00:42:04.465" v="2"/>
        <pc:sldMkLst>
          <pc:docMk/>
          <pc:sldMk cId="3286632601" sldId="468"/>
        </pc:sldMkLst>
      </pc:sldChg>
      <pc:sldChg chg="add">
        <pc:chgData name="Daisuke NOGAMI" userId="bdb258cd-ed9f-41e3-b12f-b2e206fc58c6" providerId="ADAL" clId="{CB900E63-C7D3-4B81-8F7B-9631C3BB6F4A}" dt="2025-04-03T00:47:08.497" v="5"/>
        <pc:sldMkLst>
          <pc:docMk/>
          <pc:sldMk cId="2456276442" sldId="469"/>
        </pc:sldMkLst>
      </pc:sldChg>
      <pc:sldChg chg="add">
        <pc:chgData name="Daisuke NOGAMI" userId="bdb258cd-ed9f-41e3-b12f-b2e206fc58c6" providerId="ADAL" clId="{CB900E63-C7D3-4B81-8F7B-9631C3BB6F4A}" dt="2025-04-03T00:47:08.497" v="5"/>
        <pc:sldMkLst>
          <pc:docMk/>
          <pc:sldMk cId="1247233617" sldId="470"/>
        </pc:sldMkLst>
      </pc:sldChg>
      <pc:sldChg chg="add">
        <pc:chgData name="Daisuke NOGAMI" userId="bdb258cd-ed9f-41e3-b12f-b2e206fc58c6" providerId="ADAL" clId="{CB900E63-C7D3-4B81-8F7B-9631C3BB6F4A}" dt="2025-04-03T00:47:08.497" v="5"/>
        <pc:sldMkLst>
          <pc:docMk/>
          <pc:sldMk cId="78418549" sldId="473"/>
        </pc:sldMkLst>
      </pc:sldChg>
      <pc:sldChg chg="add">
        <pc:chgData name="Daisuke NOGAMI" userId="bdb258cd-ed9f-41e3-b12f-b2e206fc58c6" providerId="ADAL" clId="{CB900E63-C7D3-4B81-8F7B-9631C3BB6F4A}" dt="2025-04-03T00:47:08.497" v="5"/>
        <pc:sldMkLst>
          <pc:docMk/>
          <pc:sldMk cId="1774823590" sldId="474"/>
        </pc:sldMkLst>
      </pc:sldChg>
      <pc:sldChg chg="add">
        <pc:chgData name="Daisuke NOGAMI" userId="bdb258cd-ed9f-41e3-b12f-b2e206fc58c6" providerId="ADAL" clId="{CB900E63-C7D3-4B81-8F7B-9631C3BB6F4A}" dt="2025-04-03T00:47:08.497" v="5"/>
        <pc:sldMkLst>
          <pc:docMk/>
          <pc:sldMk cId="491313578" sldId="475"/>
        </pc:sldMkLst>
      </pc:sldChg>
      <pc:sldChg chg="add">
        <pc:chgData name="Daisuke NOGAMI" userId="bdb258cd-ed9f-41e3-b12f-b2e206fc58c6" providerId="ADAL" clId="{CB900E63-C7D3-4B81-8F7B-9631C3BB6F4A}" dt="2025-04-03T00:47:08.497" v="5"/>
        <pc:sldMkLst>
          <pc:docMk/>
          <pc:sldMk cId="2832682155" sldId="477"/>
        </pc:sldMkLst>
      </pc:sldChg>
      <pc:sldChg chg="add">
        <pc:chgData name="Daisuke NOGAMI" userId="bdb258cd-ed9f-41e3-b12f-b2e206fc58c6" providerId="ADAL" clId="{CB900E63-C7D3-4B81-8F7B-9631C3BB6F4A}" dt="2025-04-03T00:41:28.936" v="0"/>
        <pc:sldMkLst>
          <pc:docMk/>
          <pc:sldMk cId="2735150575" sldId="478"/>
        </pc:sldMkLst>
      </pc:sldChg>
      <pc:sldChg chg="add">
        <pc:chgData name="Daisuke NOGAMI" userId="bdb258cd-ed9f-41e3-b12f-b2e206fc58c6" providerId="ADAL" clId="{CB900E63-C7D3-4B81-8F7B-9631C3BB6F4A}" dt="2025-04-03T00:41:28.936" v="0"/>
        <pc:sldMkLst>
          <pc:docMk/>
          <pc:sldMk cId="1905356006" sldId="479"/>
        </pc:sldMkLst>
      </pc:sldChg>
      <pc:sldChg chg="add">
        <pc:chgData name="Daisuke NOGAMI" userId="bdb258cd-ed9f-41e3-b12f-b2e206fc58c6" providerId="ADAL" clId="{CB900E63-C7D3-4B81-8F7B-9631C3BB6F4A}" dt="2025-04-03T00:41:47.431" v="1"/>
        <pc:sldMkLst>
          <pc:docMk/>
          <pc:sldMk cId="3930691610" sldId="480"/>
        </pc:sldMkLst>
      </pc:sldChg>
      <pc:sldChg chg="add">
        <pc:chgData name="Daisuke NOGAMI" userId="bdb258cd-ed9f-41e3-b12f-b2e206fc58c6" providerId="ADAL" clId="{CB900E63-C7D3-4B81-8F7B-9631C3BB6F4A}" dt="2025-04-03T00:42:04.465" v="2"/>
        <pc:sldMkLst>
          <pc:docMk/>
          <pc:sldMk cId="1539279387" sldId="481"/>
        </pc:sldMkLst>
      </pc:sldChg>
      <pc:sldChg chg="add">
        <pc:chgData name="Daisuke NOGAMI" userId="bdb258cd-ed9f-41e3-b12f-b2e206fc58c6" providerId="ADAL" clId="{CB900E63-C7D3-4B81-8F7B-9631C3BB6F4A}" dt="2025-04-03T00:42:04.465" v="2"/>
        <pc:sldMkLst>
          <pc:docMk/>
          <pc:sldMk cId="1446542191" sldId="482"/>
        </pc:sldMkLst>
      </pc:sldChg>
      <pc:sldChg chg="modSp add mod">
        <pc:chgData name="Daisuke NOGAMI" userId="bdb258cd-ed9f-41e3-b12f-b2e206fc58c6" providerId="ADAL" clId="{CB900E63-C7D3-4B81-8F7B-9631C3BB6F4A}" dt="2025-04-03T00:50:14.457" v="6" actId="14100"/>
        <pc:sldMkLst>
          <pc:docMk/>
          <pc:sldMk cId="4247412126" sldId="483"/>
        </pc:sldMkLst>
        <pc:picChg chg="mod">
          <ac:chgData name="Daisuke NOGAMI" userId="bdb258cd-ed9f-41e3-b12f-b2e206fc58c6" providerId="ADAL" clId="{CB900E63-C7D3-4B81-8F7B-9631C3BB6F4A}" dt="2025-04-03T00:50:14.457" v="6" actId="14100"/>
          <ac:picMkLst>
            <pc:docMk/>
            <pc:sldMk cId="4247412126" sldId="483"/>
            <ac:picMk id="79" creationId="{0B139917-4D65-5D0C-F48B-AE09B5F145DD}"/>
          </ac:picMkLst>
        </pc:picChg>
      </pc:sldChg>
      <pc:sldChg chg="add">
        <pc:chgData name="Daisuke NOGAMI" userId="bdb258cd-ed9f-41e3-b12f-b2e206fc58c6" providerId="ADAL" clId="{CB900E63-C7D3-4B81-8F7B-9631C3BB6F4A}" dt="2025-04-03T00:42:04.465" v="2"/>
        <pc:sldMkLst>
          <pc:docMk/>
          <pc:sldMk cId="4135443231" sldId="484"/>
        </pc:sldMkLst>
      </pc:sldChg>
      <pc:sldChg chg="add">
        <pc:chgData name="Daisuke NOGAMI" userId="bdb258cd-ed9f-41e3-b12f-b2e206fc58c6" providerId="ADAL" clId="{CB900E63-C7D3-4B81-8F7B-9631C3BB6F4A}" dt="2025-04-03T00:42:04.465" v="2"/>
        <pc:sldMkLst>
          <pc:docMk/>
          <pc:sldMk cId="3286647052" sldId="485"/>
        </pc:sldMkLst>
      </pc:sldChg>
      <pc:sldChg chg="add">
        <pc:chgData name="Daisuke NOGAMI" userId="bdb258cd-ed9f-41e3-b12f-b2e206fc58c6" providerId="ADAL" clId="{CB900E63-C7D3-4B81-8F7B-9631C3BB6F4A}" dt="2025-04-03T00:42:04.465" v="2"/>
        <pc:sldMkLst>
          <pc:docMk/>
          <pc:sldMk cId="1550032900" sldId="486"/>
        </pc:sldMkLst>
      </pc:sldChg>
      <pc:sldChg chg="add">
        <pc:chgData name="Daisuke NOGAMI" userId="bdb258cd-ed9f-41e3-b12f-b2e206fc58c6" providerId="ADAL" clId="{CB900E63-C7D3-4B81-8F7B-9631C3BB6F4A}" dt="2025-04-03T00:47:08.497" v="5"/>
        <pc:sldMkLst>
          <pc:docMk/>
          <pc:sldMk cId="74973519" sldId="491"/>
        </pc:sldMkLst>
      </pc:sldChg>
      <pc:sldChg chg="add">
        <pc:chgData name="Daisuke NOGAMI" userId="bdb258cd-ed9f-41e3-b12f-b2e206fc58c6" providerId="ADAL" clId="{CB900E63-C7D3-4B81-8F7B-9631C3BB6F4A}" dt="2025-04-03T00:47:08.497" v="5"/>
        <pc:sldMkLst>
          <pc:docMk/>
          <pc:sldMk cId="495891917" sldId="492"/>
        </pc:sldMkLst>
      </pc:sldChg>
      <pc:sldChg chg="add">
        <pc:chgData name="Daisuke NOGAMI" userId="bdb258cd-ed9f-41e3-b12f-b2e206fc58c6" providerId="ADAL" clId="{CB900E63-C7D3-4B81-8F7B-9631C3BB6F4A}" dt="2025-04-03T00:47:08.497" v="5"/>
        <pc:sldMkLst>
          <pc:docMk/>
          <pc:sldMk cId="2898163631" sldId="493"/>
        </pc:sldMkLst>
      </pc:sldChg>
      <pc:sldChg chg="add">
        <pc:chgData name="Daisuke NOGAMI" userId="bdb258cd-ed9f-41e3-b12f-b2e206fc58c6" providerId="ADAL" clId="{CB900E63-C7D3-4B81-8F7B-9631C3BB6F4A}" dt="2025-04-03T00:47:08.497" v="5"/>
        <pc:sldMkLst>
          <pc:docMk/>
          <pc:sldMk cId="1781143174" sldId="494"/>
        </pc:sldMkLst>
      </pc:sldChg>
      <pc:sldChg chg="add">
        <pc:chgData name="Daisuke NOGAMI" userId="bdb258cd-ed9f-41e3-b12f-b2e206fc58c6" providerId="ADAL" clId="{CB900E63-C7D3-4B81-8F7B-9631C3BB6F4A}" dt="2025-04-03T00:47:08.497" v="5"/>
        <pc:sldMkLst>
          <pc:docMk/>
          <pc:sldMk cId="3639117276" sldId="495"/>
        </pc:sldMkLst>
      </pc:sldChg>
      <pc:sldChg chg="add">
        <pc:chgData name="Daisuke NOGAMI" userId="bdb258cd-ed9f-41e3-b12f-b2e206fc58c6" providerId="ADAL" clId="{CB900E63-C7D3-4B81-8F7B-9631C3BB6F4A}" dt="2025-04-03T00:41:47.431" v="1"/>
        <pc:sldMkLst>
          <pc:docMk/>
          <pc:sldMk cId="1436192753" sldId="503"/>
        </pc:sldMkLst>
      </pc:sldChg>
      <pc:sldChg chg="add">
        <pc:chgData name="Daisuke NOGAMI" userId="bdb258cd-ed9f-41e3-b12f-b2e206fc58c6" providerId="ADAL" clId="{CB900E63-C7D3-4B81-8F7B-9631C3BB6F4A}" dt="2025-04-03T00:42:21.869" v="3"/>
        <pc:sldMkLst>
          <pc:docMk/>
          <pc:sldMk cId="1092553973" sldId="504"/>
        </pc:sldMkLst>
      </pc:sldChg>
    </pc:docChg>
  </pc:docChgLst>
  <pc:docChgLst>
    <pc:chgData name="Daisuke NOGAMI" userId="bdb258cd-ed9f-41e3-b12f-b2e206fc58c6" providerId="ADAL" clId="{E2F5B124-B96C-40A6-93A5-24A39475DC8E}"/>
    <pc:docChg chg="undo custSel addSld delSld modSld sldOrd">
      <pc:chgData name="Daisuke NOGAMI" userId="bdb258cd-ed9f-41e3-b12f-b2e206fc58c6" providerId="ADAL" clId="{E2F5B124-B96C-40A6-93A5-24A39475DC8E}" dt="2024-09-28T06:06:36.363" v="4845"/>
      <pc:docMkLst>
        <pc:docMk/>
      </pc:docMkLst>
      <pc:sldChg chg="addSp delSp modSp mod">
        <pc:chgData name="Daisuke NOGAMI" userId="bdb258cd-ed9f-41e3-b12f-b2e206fc58c6" providerId="ADAL" clId="{E2F5B124-B96C-40A6-93A5-24A39475DC8E}" dt="2024-09-27T12:10:09.953" v="4699" actId="1037"/>
        <pc:sldMkLst>
          <pc:docMk/>
          <pc:sldMk cId="4078244823" sldId="384"/>
        </pc:sldMkLst>
      </pc:sldChg>
      <pc:sldChg chg="delSp modSp mod">
        <pc:chgData name="Daisuke NOGAMI" userId="bdb258cd-ed9f-41e3-b12f-b2e206fc58c6" providerId="ADAL" clId="{E2F5B124-B96C-40A6-93A5-24A39475DC8E}" dt="2024-09-27T02:52:48.070" v="1146" actId="207"/>
        <pc:sldMkLst>
          <pc:docMk/>
          <pc:sldMk cId="2047094816" sldId="387"/>
        </pc:sldMkLst>
      </pc:sldChg>
      <pc:sldChg chg="del">
        <pc:chgData name="Daisuke NOGAMI" userId="bdb258cd-ed9f-41e3-b12f-b2e206fc58c6" providerId="ADAL" clId="{E2F5B124-B96C-40A6-93A5-24A39475DC8E}" dt="2024-09-27T11:29:49.438" v="4515" actId="2696"/>
        <pc:sldMkLst>
          <pc:docMk/>
          <pc:sldMk cId="2049786590" sldId="389"/>
        </pc:sldMkLst>
      </pc:sldChg>
      <pc:sldChg chg="del">
        <pc:chgData name="Daisuke NOGAMI" userId="bdb258cd-ed9f-41e3-b12f-b2e206fc58c6" providerId="ADAL" clId="{E2F5B124-B96C-40A6-93A5-24A39475DC8E}" dt="2024-09-27T11:29:49.438" v="4515" actId="2696"/>
        <pc:sldMkLst>
          <pc:docMk/>
          <pc:sldMk cId="1279781593" sldId="390"/>
        </pc:sldMkLst>
      </pc:sldChg>
      <pc:sldChg chg="del">
        <pc:chgData name="Daisuke NOGAMI" userId="bdb258cd-ed9f-41e3-b12f-b2e206fc58c6" providerId="ADAL" clId="{E2F5B124-B96C-40A6-93A5-24A39475DC8E}" dt="2024-09-27T11:29:49.438" v="4515" actId="2696"/>
        <pc:sldMkLst>
          <pc:docMk/>
          <pc:sldMk cId="38711686" sldId="391"/>
        </pc:sldMkLst>
      </pc:sldChg>
      <pc:sldChg chg="del">
        <pc:chgData name="Daisuke NOGAMI" userId="bdb258cd-ed9f-41e3-b12f-b2e206fc58c6" providerId="ADAL" clId="{E2F5B124-B96C-40A6-93A5-24A39475DC8E}" dt="2024-09-27T11:29:49.438" v="4515" actId="2696"/>
        <pc:sldMkLst>
          <pc:docMk/>
          <pc:sldMk cId="2037920699" sldId="392"/>
        </pc:sldMkLst>
      </pc:sldChg>
      <pc:sldChg chg="del">
        <pc:chgData name="Daisuke NOGAMI" userId="bdb258cd-ed9f-41e3-b12f-b2e206fc58c6" providerId="ADAL" clId="{E2F5B124-B96C-40A6-93A5-24A39475DC8E}" dt="2024-09-27T11:29:49.438" v="4515" actId="2696"/>
        <pc:sldMkLst>
          <pc:docMk/>
          <pc:sldMk cId="3400869365" sldId="393"/>
        </pc:sldMkLst>
      </pc:sldChg>
      <pc:sldChg chg="del">
        <pc:chgData name="Daisuke NOGAMI" userId="bdb258cd-ed9f-41e3-b12f-b2e206fc58c6" providerId="ADAL" clId="{E2F5B124-B96C-40A6-93A5-24A39475DC8E}" dt="2024-09-27T11:29:49.438" v="4515" actId="2696"/>
        <pc:sldMkLst>
          <pc:docMk/>
          <pc:sldMk cId="521376291" sldId="394"/>
        </pc:sldMkLst>
      </pc:sldChg>
      <pc:sldChg chg="del">
        <pc:chgData name="Daisuke NOGAMI" userId="bdb258cd-ed9f-41e3-b12f-b2e206fc58c6" providerId="ADAL" clId="{E2F5B124-B96C-40A6-93A5-24A39475DC8E}" dt="2024-09-27T11:29:49.438" v="4515" actId="2696"/>
        <pc:sldMkLst>
          <pc:docMk/>
          <pc:sldMk cId="3621218712" sldId="395"/>
        </pc:sldMkLst>
      </pc:sldChg>
      <pc:sldChg chg="del">
        <pc:chgData name="Daisuke NOGAMI" userId="bdb258cd-ed9f-41e3-b12f-b2e206fc58c6" providerId="ADAL" clId="{E2F5B124-B96C-40A6-93A5-24A39475DC8E}" dt="2024-09-27T11:29:49.438" v="4515" actId="2696"/>
        <pc:sldMkLst>
          <pc:docMk/>
          <pc:sldMk cId="2367654091" sldId="396"/>
        </pc:sldMkLst>
      </pc:sldChg>
      <pc:sldChg chg="del">
        <pc:chgData name="Daisuke NOGAMI" userId="bdb258cd-ed9f-41e3-b12f-b2e206fc58c6" providerId="ADAL" clId="{E2F5B124-B96C-40A6-93A5-24A39475DC8E}" dt="2024-09-27T11:29:49.438" v="4515" actId="2696"/>
        <pc:sldMkLst>
          <pc:docMk/>
          <pc:sldMk cId="1312344207" sldId="397"/>
        </pc:sldMkLst>
      </pc:sldChg>
      <pc:sldChg chg="del">
        <pc:chgData name="Daisuke NOGAMI" userId="bdb258cd-ed9f-41e3-b12f-b2e206fc58c6" providerId="ADAL" clId="{E2F5B124-B96C-40A6-93A5-24A39475DC8E}" dt="2024-09-27T11:29:49.438" v="4515" actId="2696"/>
        <pc:sldMkLst>
          <pc:docMk/>
          <pc:sldMk cId="165885922" sldId="406"/>
        </pc:sldMkLst>
      </pc:sldChg>
      <pc:sldChg chg="del">
        <pc:chgData name="Daisuke NOGAMI" userId="bdb258cd-ed9f-41e3-b12f-b2e206fc58c6" providerId="ADAL" clId="{E2F5B124-B96C-40A6-93A5-24A39475DC8E}" dt="2024-09-27T11:29:49.438" v="4515" actId="2696"/>
        <pc:sldMkLst>
          <pc:docMk/>
          <pc:sldMk cId="1579559370" sldId="407"/>
        </pc:sldMkLst>
      </pc:sldChg>
      <pc:sldChg chg="del">
        <pc:chgData name="Daisuke NOGAMI" userId="bdb258cd-ed9f-41e3-b12f-b2e206fc58c6" providerId="ADAL" clId="{E2F5B124-B96C-40A6-93A5-24A39475DC8E}" dt="2024-09-27T11:29:49.438" v="4515" actId="2696"/>
        <pc:sldMkLst>
          <pc:docMk/>
          <pc:sldMk cId="3747923467" sldId="408"/>
        </pc:sldMkLst>
      </pc:sldChg>
      <pc:sldChg chg="del">
        <pc:chgData name="Daisuke NOGAMI" userId="bdb258cd-ed9f-41e3-b12f-b2e206fc58c6" providerId="ADAL" clId="{E2F5B124-B96C-40A6-93A5-24A39475DC8E}" dt="2024-09-27T11:29:49.438" v="4515" actId="2696"/>
        <pc:sldMkLst>
          <pc:docMk/>
          <pc:sldMk cId="3583483017" sldId="409"/>
        </pc:sldMkLst>
      </pc:sldChg>
      <pc:sldChg chg="del">
        <pc:chgData name="Daisuke NOGAMI" userId="bdb258cd-ed9f-41e3-b12f-b2e206fc58c6" providerId="ADAL" clId="{E2F5B124-B96C-40A6-93A5-24A39475DC8E}" dt="2024-09-27T11:29:49.438" v="4515" actId="2696"/>
        <pc:sldMkLst>
          <pc:docMk/>
          <pc:sldMk cId="2706014773" sldId="411"/>
        </pc:sldMkLst>
      </pc:sldChg>
      <pc:sldChg chg="del">
        <pc:chgData name="Daisuke NOGAMI" userId="bdb258cd-ed9f-41e3-b12f-b2e206fc58c6" providerId="ADAL" clId="{E2F5B124-B96C-40A6-93A5-24A39475DC8E}" dt="2024-09-27T11:29:49.438" v="4515" actId="2696"/>
        <pc:sldMkLst>
          <pc:docMk/>
          <pc:sldMk cId="1511576762" sldId="412"/>
        </pc:sldMkLst>
      </pc:sldChg>
      <pc:sldChg chg="del">
        <pc:chgData name="Daisuke NOGAMI" userId="bdb258cd-ed9f-41e3-b12f-b2e206fc58c6" providerId="ADAL" clId="{E2F5B124-B96C-40A6-93A5-24A39475DC8E}" dt="2024-09-27T11:29:49.438" v="4515" actId="2696"/>
        <pc:sldMkLst>
          <pc:docMk/>
          <pc:sldMk cId="1313027291" sldId="413"/>
        </pc:sldMkLst>
      </pc:sldChg>
      <pc:sldChg chg="del">
        <pc:chgData name="Daisuke NOGAMI" userId="bdb258cd-ed9f-41e3-b12f-b2e206fc58c6" providerId="ADAL" clId="{E2F5B124-B96C-40A6-93A5-24A39475DC8E}" dt="2024-09-27T11:29:49.438" v="4515" actId="2696"/>
        <pc:sldMkLst>
          <pc:docMk/>
          <pc:sldMk cId="3242906958" sldId="414"/>
        </pc:sldMkLst>
      </pc:sldChg>
      <pc:sldChg chg="del">
        <pc:chgData name="Daisuke NOGAMI" userId="bdb258cd-ed9f-41e3-b12f-b2e206fc58c6" providerId="ADAL" clId="{E2F5B124-B96C-40A6-93A5-24A39475DC8E}" dt="2024-09-27T11:29:49.438" v="4515" actId="2696"/>
        <pc:sldMkLst>
          <pc:docMk/>
          <pc:sldMk cId="1760749689" sldId="415"/>
        </pc:sldMkLst>
      </pc:sldChg>
      <pc:sldChg chg="del">
        <pc:chgData name="Daisuke NOGAMI" userId="bdb258cd-ed9f-41e3-b12f-b2e206fc58c6" providerId="ADAL" clId="{E2F5B124-B96C-40A6-93A5-24A39475DC8E}" dt="2024-09-27T11:29:49.438" v="4515" actId="2696"/>
        <pc:sldMkLst>
          <pc:docMk/>
          <pc:sldMk cId="1738878187" sldId="416"/>
        </pc:sldMkLst>
      </pc:sldChg>
      <pc:sldChg chg="del">
        <pc:chgData name="Daisuke NOGAMI" userId="bdb258cd-ed9f-41e3-b12f-b2e206fc58c6" providerId="ADAL" clId="{E2F5B124-B96C-40A6-93A5-24A39475DC8E}" dt="2024-09-27T11:29:49.438" v="4515" actId="2696"/>
        <pc:sldMkLst>
          <pc:docMk/>
          <pc:sldMk cId="2845639163" sldId="417"/>
        </pc:sldMkLst>
      </pc:sldChg>
      <pc:sldChg chg="del">
        <pc:chgData name="Daisuke NOGAMI" userId="bdb258cd-ed9f-41e3-b12f-b2e206fc58c6" providerId="ADAL" clId="{E2F5B124-B96C-40A6-93A5-24A39475DC8E}" dt="2024-09-27T11:29:49.438" v="4515" actId="2696"/>
        <pc:sldMkLst>
          <pc:docMk/>
          <pc:sldMk cId="3795618730" sldId="418"/>
        </pc:sldMkLst>
      </pc:sldChg>
      <pc:sldChg chg="del">
        <pc:chgData name="Daisuke NOGAMI" userId="bdb258cd-ed9f-41e3-b12f-b2e206fc58c6" providerId="ADAL" clId="{E2F5B124-B96C-40A6-93A5-24A39475DC8E}" dt="2024-09-27T11:29:49.438" v="4515" actId="2696"/>
        <pc:sldMkLst>
          <pc:docMk/>
          <pc:sldMk cId="2600899618" sldId="419"/>
        </pc:sldMkLst>
      </pc:sldChg>
      <pc:sldChg chg="del">
        <pc:chgData name="Daisuke NOGAMI" userId="bdb258cd-ed9f-41e3-b12f-b2e206fc58c6" providerId="ADAL" clId="{E2F5B124-B96C-40A6-93A5-24A39475DC8E}" dt="2024-09-27T11:29:49.438" v="4515" actId="2696"/>
        <pc:sldMkLst>
          <pc:docMk/>
          <pc:sldMk cId="528738437" sldId="420"/>
        </pc:sldMkLst>
      </pc:sldChg>
      <pc:sldChg chg="del">
        <pc:chgData name="Daisuke NOGAMI" userId="bdb258cd-ed9f-41e3-b12f-b2e206fc58c6" providerId="ADAL" clId="{E2F5B124-B96C-40A6-93A5-24A39475DC8E}" dt="2024-09-27T11:29:49.438" v="4515" actId="2696"/>
        <pc:sldMkLst>
          <pc:docMk/>
          <pc:sldMk cId="2429762725" sldId="421"/>
        </pc:sldMkLst>
      </pc:sldChg>
      <pc:sldChg chg="del">
        <pc:chgData name="Daisuke NOGAMI" userId="bdb258cd-ed9f-41e3-b12f-b2e206fc58c6" providerId="ADAL" clId="{E2F5B124-B96C-40A6-93A5-24A39475DC8E}" dt="2024-09-27T11:29:49.438" v="4515" actId="2696"/>
        <pc:sldMkLst>
          <pc:docMk/>
          <pc:sldMk cId="3942218260" sldId="422"/>
        </pc:sldMkLst>
      </pc:sldChg>
      <pc:sldChg chg="del">
        <pc:chgData name="Daisuke NOGAMI" userId="bdb258cd-ed9f-41e3-b12f-b2e206fc58c6" providerId="ADAL" clId="{E2F5B124-B96C-40A6-93A5-24A39475DC8E}" dt="2024-09-27T11:29:49.438" v="4515" actId="2696"/>
        <pc:sldMkLst>
          <pc:docMk/>
          <pc:sldMk cId="3648205869" sldId="423"/>
        </pc:sldMkLst>
      </pc:sldChg>
      <pc:sldChg chg="addSp delSp modSp add mod">
        <pc:chgData name="Daisuke NOGAMI" userId="bdb258cd-ed9f-41e3-b12f-b2e206fc58c6" providerId="ADAL" clId="{E2F5B124-B96C-40A6-93A5-24A39475DC8E}" dt="2024-09-27T12:10:53.879" v="4700" actId="1076"/>
        <pc:sldMkLst>
          <pc:docMk/>
          <pc:sldMk cId="3903993180" sldId="424"/>
        </pc:sldMkLst>
      </pc:sldChg>
      <pc:sldChg chg="addSp delSp modSp add mod">
        <pc:chgData name="Daisuke NOGAMI" userId="bdb258cd-ed9f-41e3-b12f-b2e206fc58c6" providerId="ADAL" clId="{E2F5B124-B96C-40A6-93A5-24A39475DC8E}" dt="2024-09-27T11:19:14.429" v="4368" actId="14100"/>
        <pc:sldMkLst>
          <pc:docMk/>
          <pc:sldMk cId="2002889462" sldId="425"/>
        </pc:sldMkLst>
      </pc:sldChg>
      <pc:sldChg chg="addSp delSp modSp add mod">
        <pc:chgData name="Daisuke NOGAMI" userId="bdb258cd-ed9f-41e3-b12f-b2e206fc58c6" providerId="ADAL" clId="{E2F5B124-B96C-40A6-93A5-24A39475DC8E}" dt="2024-09-27T08:56:49.897" v="2929" actId="1037"/>
        <pc:sldMkLst>
          <pc:docMk/>
          <pc:sldMk cId="1930048003" sldId="426"/>
        </pc:sldMkLst>
      </pc:sldChg>
      <pc:sldChg chg="addSp delSp modSp add mod">
        <pc:chgData name="Daisuke NOGAMI" userId="bdb258cd-ed9f-41e3-b12f-b2e206fc58c6" providerId="ADAL" clId="{E2F5B124-B96C-40A6-93A5-24A39475DC8E}" dt="2024-09-28T06:06:36.363" v="4845"/>
        <pc:sldMkLst>
          <pc:docMk/>
          <pc:sldMk cId="1072875226" sldId="427"/>
        </pc:sldMkLst>
      </pc:sldChg>
      <pc:sldChg chg="modSp add mod ord">
        <pc:chgData name="Daisuke NOGAMI" userId="bdb258cd-ed9f-41e3-b12f-b2e206fc58c6" providerId="ADAL" clId="{E2F5B124-B96C-40A6-93A5-24A39475DC8E}" dt="2024-09-28T06:06:14.644" v="4834" actId="255"/>
        <pc:sldMkLst>
          <pc:docMk/>
          <pc:sldMk cId="216795901" sldId="428"/>
        </pc:sldMkLst>
      </pc:sldChg>
      <pc:sldChg chg="addSp delSp modSp add mod">
        <pc:chgData name="Daisuke NOGAMI" userId="bdb258cd-ed9f-41e3-b12f-b2e206fc58c6" providerId="ADAL" clId="{E2F5B124-B96C-40A6-93A5-24A39475DC8E}" dt="2024-09-27T12:30:45.120" v="4806" actId="1076"/>
        <pc:sldMkLst>
          <pc:docMk/>
          <pc:sldMk cId="2599608768" sldId="429"/>
        </pc:sldMkLst>
      </pc:sldChg>
      <pc:sldChg chg="addSp delSp modSp add mod">
        <pc:chgData name="Daisuke NOGAMI" userId="bdb258cd-ed9f-41e3-b12f-b2e206fc58c6" providerId="ADAL" clId="{E2F5B124-B96C-40A6-93A5-24A39475DC8E}" dt="2024-09-27T12:30:05.042" v="4803"/>
        <pc:sldMkLst>
          <pc:docMk/>
          <pc:sldMk cId="938646506" sldId="430"/>
        </pc:sldMkLst>
      </pc:sldChg>
      <pc:sldChg chg="new del">
        <pc:chgData name="Daisuke NOGAMI" userId="bdb258cd-ed9f-41e3-b12f-b2e206fc58c6" providerId="ADAL" clId="{E2F5B124-B96C-40A6-93A5-24A39475DC8E}" dt="2024-09-27T12:23:54.797" v="4761" actId="680"/>
        <pc:sldMkLst>
          <pc:docMk/>
          <pc:sldMk cId="781108962" sldId="431"/>
        </pc:sldMkLst>
      </pc:sldChg>
    </pc:docChg>
  </pc:docChgLst>
  <pc:docChgLst>
    <pc:chgData name="Daisuke NOGAMI" userId="bdb258cd-ed9f-41e3-b12f-b2e206fc58c6" providerId="ADAL" clId="{A4A70D11-C308-4920-B7F1-6D990C2C0C4F}"/>
    <pc:docChg chg="custSel modSld">
      <pc:chgData name="Daisuke NOGAMI" userId="bdb258cd-ed9f-41e3-b12f-b2e206fc58c6" providerId="ADAL" clId="{A4A70D11-C308-4920-B7F1-6D990C2C0C4F}" dt="2025-04-20T12:07:31.207" v="147" actId="1076"/>
      <pc:docMkLst>
        <pc:docMk/>
      </pc:docMkLst>
      <pc:sldChg chg="delSp modSp mod">
        <pc:chgData name="Daisuke NOGAMI" userId="bdb258cd-ed9f-41e3-b12f-b2e206fc58c6" providerId="ADAL" clId="{A4A70D11-C308-4920-B7F1-6D990C2C0C4F}" dt="2025-04-03T02:52:33.066" v="137" actId="1038"/>
        <pc:sldMkLst>
          <pc:docMk/>
          <pc:sldMk cId="4148041253" sldId="451"/>
        </pc:sldMkLst>
        <pc:picChg chg="mod">
          <ac:chgData name="Daisuke NOGAMI" userId="bdb258cd-ed9f-41e3-b12f-b2e206fc58c6" providerId="ADAL" clId="{A4A70D11-C308-4920-B7F1-6D990C2C0C4F}" dt="2025-04-03T02:52:33.066" v="137" actId="1038"/>
          <ac:picMkLst>
            <pc:docMk/>
            <pc:sldMk cId="4148041253" sldId="451"/>
            <ac:picMk id="2" creationId="{84518332-3244-C881-739F-1648AEEB433C}"/>
          </ac:picMkLst>
        </pc:picChg>
      </pc:sldChg>
      <pc:sldChg chg="delSp modSp mod">
        <pc:chgData name="Daisuke NOGAMI" userId="bdb258cd-ed9f-41e3-b12f-b2e206fc58c6" providerId="ADAL" clId="{A4A70D11-C308-4920-B7F1-6D990C2C0C4F}" dt="2025-04-20T12:07:31.207" v="147" actId="1076"/>
        <pc:sldMkLst>
          <pc:docMk/>
          <pc:sldMk cId="1774823590" sldId="474"/>
        </pc:sldMkLst>
        <pc:spChg chg="mod">
          <ac:chgData name="Daisuke NOGAMI" userId="bdb258cd-ed9f-41e3-b12f-b2e206fc58c6" providerId="ADAL" clId="{A4A70D11-C308-4920-B7F1-6D990C2C0C4F}" dt="2025-04-20T12:06:36.752" v="145"/>
          <ac:spMkLst>
            <pc:docMk/>
            <pc:sldMk cId="1774823590" sldId="474"/>
            <ac:spMk id="5" creationId="{1A0CEC99-34BC-5228-C740-3DE3A0393C30}"/>
          </ac:spMkLst>
        </pc:spChg>
        <pc:spChg chg="del">
          <ac:chgData name="Daisuke NOGAMI" userId="bdb258cd-ed9f-41e3-b12f-b2e206fc58c6" providerId="ADAL" clId="{A4A70D11-C308-4920-B7F1-6D990C2C0C4F}" dt="2025-04-20T12:07:18.496" v="146" actId="478"/>
          <ac:spMkLst>
            <pc:docMk/>
            <pc:sldMk cId="1774823590" sldId="474"/>
            <ac:spMk id="11" creationId="{1C5B523A-AB86-E0E1-483E-42968B541167}"/>
          </ac:spMkLst>
        </pc:spChg>
        <pc:spChg chg="del">
          <ac:chgData name="Daisuke NOGAMI" userId="bdb258cd-ed9f-41e3-b12f-b2e206fc58c6" providerId="ADAL" clId="{A4A70D11-C308-4920-B7F1-6D990C2C0C4F}" dt="2025-04-20T12:07:18.496" v="146" actId="478"/>
          <ac:spMkLst>
            <pc:docMk/>
            <pc:sldMk cId="1774823590" sldId="474"/>
            <ac:spMk id="12" creationId="{5486EFD1-05EB-08BE-4284-3F925E6D36AE}"/>
          </ac:spMkLst>
        </pc:spChg>
        <pc:picChg chg="mod">
          <ac:chgData name="Daisuke NOGAMI" userId="bdb258cd-ed9f-41e3-b12f-b2e206fc58c6" providerId="ADAL" clId="{A4A70D11-C308-4920-B7F1-6D990C2C0C4F}" dt="2025-04-20T12:07:31.207" v="147" actId="1076"/>
          <ac:picMkLst>
            <pc:docMk/>
            <pc:sldMk cId="1774823590" sldId="474"/>
            <ac:picMk id="2" creationId="{CE4F2EE9-609D-0174-10A6-B913B7FDC72F}"/>
          </ac:picMkLst>
        </pc:picChg>
        <pc:picChg chg="del">
          <ac:chgData name="Daisuke NOGAMI" userId="bdb258cd-ed9f-41e3-b12f-b2e206fc58c6" providerId="ADAL" clId="{A4A70D11-C308-4920-B7F1-6D990C2C0C4F}" dt="2025-04-20T12:07:18.496" v="146" actId="478"/>
          <ac:picMkLst>
            <pc:docMk/>
            <pc:sldMk cId="1774823590" sldId="474"/>
            <ac:picMk id="8" creationId="{3DFC162A-04F7-0685-3637-3B07E73A68F1}"/>
          </ac:picMkLst>
        </pc:picChg>
        <pc:picChg chg="del">
          <ac:chgData name="Daisuke NOGAMI" userId="bdb258cd-ed9f-41e3-b12f-b2e206fc58c6" providerId="ADAL" clId="{A4A70D11-C308-4920-B7F1-6D990C2C0C4F}" dt="2025-04-20T12:07:18.496" v="146" actId="478"/>
          <ac:picMkLst>
            <pc:docMk/>
            <pc:sldMk cId="1774823590" sldId="474"/>
            <ac:picMk id="14" creationId="{FCF0BD09-347A-0412-6DF1-3D7C8496B748}"/>
          </ac:picMkLst>
        </pc:picChg>
        <pc:picChg chg="del">
          <ac:chgData name="Daisuke NOGAMI" userId="bdb258cd-ed9f-41e3-b12f-b2e206fc58c6" providerId="ADAL" clId="{A4A70D11-C308-4920-B7F1-6D990C2C0C4F}" dt="2025-04-20T12:07:18.496" v="146" actId="478"/>
          <ac:picMkLst>
            <pc:docMk/>
            <pc:sldMk cId="1774823590" sldId="474"/>
            <ac:picMk id="16" creationId="{4E51A64E-1FC8-F284-ADDE-7FF628A92787}"/>
          </ac:picMkLst>
        </pc:picChg>
      </pc:sldChg>
      <pc:sldChg chg="addSp delSp modSp mod">
        <pc:chgData name="Daisuke NOGAMI" userId="bdb258cd-ed9f-41e3-b12f-b2e206fc58c6" providerId="ADAL" clId="{A4A70D11-C308-4920-B7F1-6D990C2C0C4F}" dt="2025-04-03T02:49:24.476" v="51" actId="1036"/>
        <pc:sldMkLst>
          <pc:docMk/>
          <pc:sldMk cId="2735150575" sldId="478"/>
        </pc:sldMkLst>
        <pc:picChg chg="mod">
          <ac:chgData name="Daisuke NOGAMI" userId="bdb258cd-ed9f-41e3-b12f-b2e206fc58c6" providerId="ADAL" clId="{A4A70D11-C308-4920-B7F1-6D990C2C0C4F}" dt="2025-04-03T02:49:05.924" v="5" actId="1036"/>
          <ac:picMkLst>
            <pc:docMk/>
            <pc:sldMk cId="2735150575" sldId="478"/>
            <ac:picMk id="6" creationId="{DF6808E5-7D51-3BD7-E1DC-7F55217E5B05}"/>
          </ac:picMkLst>
        </pc:picChg>
        <pc:picChg chg="mod">
          <ac:chgData name="Daisuke NOGAMI" userId="bdb258cd-ed9f-41e3-b12f-b2e206fc58c6" providerId="ADAL" clId="{A4A70D11-C308-4920-B7F1-6D990C2C0C4F}" dt="2025-04-03T02:49:24.476" v="51" actId="1036"/>
          <ac:picMkLst>
            <pc:docMk/>
            <pc:sldMk cId="2735150575" sldId="478"/>
            <ac:picMk id="9" creationId="{0C811E45-6EC2-3D17-A211-39850367E501}"/>
          </ac:picMkLst>
        </pc:picChg>
      </pc:sldChg>
      <pc:sldChg chg="addSp delSp modSp mod">
        <pc:chgData name="Daisuke NOGAMI" userId="bdb258cd-ed9f-41e3-b12f-b2e206fc58c6" providerId="ADAL" clId="{A4A70D11-C308-4920-B7F1-6D990C2C0C4F}" dt="2025-04-03T02:50:50.322" v="96" actId="1037"/>
        <pc:sldMkLst>
          <pc:docMk/>
          <pc:sldMk cId="1905356006" sldId="479"/>
        </pc:sldMkLst>
        <pc:picChg chg="mod">
          <ac:chgData name="Daisuke NOGAMI" userId="bdb258cd-ed9f-41e3-b12f-b2e206fc58c6" providerId="ADAL" clId="{A4A70D11-C308-4920-B7F1-6D990C2C0C4F}" dt="2025-04-03T02:50:50.322" v="96" actId="1037"/>
          <ac:picMkLst>
            <pc:docMk/>
            <pc:sldMk cId="1905356006" sldId="479"/>
            <ac:picMk id="8" creationId="{902EAC58-6243-EADA-CCD1-C2D9162C4DB9}"/>
          </ac:picMkLst>
        </pc:picChg>
        <pc:picChg chg="mod">
          <ac:chgData name="Daisuke NOGAMI" userId="bdb258cd-ed9f-41e3-b12f-b2e206fc58c6" providerId="ADAL" clId="{A4A70D11-C308-4920-B7F1-6D990C2C0C4F}" dt="2025-04-03T02:50:47.383" v="95" actId="1036"/>
          <ac:picMkLst>
            <pc:docMk/>
            <pc:sldMk cId="1905356006" sldId="479"/>
            <ac:picMk id="9" creationId="{F7BF495D-E00F-BE98-5DCF-86A5325B0F71}"/>
          </ac:picMkLst>
        </pc:picChg>
      </pc:sldChg>
      <pc:sldChg chg="delSp modSp mod">
        <pc:chgData name="Daisuke NOGAMI" userId="bdb258cd-ed9f-41e3-b12f-b2e206fc58c6" providerId="ADAL" clId="{A4A70D11-C308-4920-B7F1-6D990C2C0C4F}" dt="2025-04-03T02:51:21.849" v="103" actId="1038"/>
        <pc:sldMkLst>
          <pc:docMk/>
          <pc:sldMk cId="3930691610" sldId="480"/>
        </pc:sldMkLst>
        <pc:picChg chg="mod">
          <ac:chgData name="Daisuke NOGAMI" userId="bdb258cd-ed9f-41e3-b12f-b2e206fc58c6" providerId="ADAL" clId="{A4A70D11-C308-4920-B7F1-6D990C2C0C4F}" dt="2025-04-03T02:51:21.849" v="103" actId="1038"/>
          <ac:picMkLst>
            <pc:docMk/>
            <pc:sldMk cId="3930691610" sldId="480"/>
            <ac:picMk id="2" creationId="{B81DEAA6-814C-8EA9-63CF-B66CABD1557C}"/>
          </ac:picMkLst>
        </pc:picChg>
      </pc:sldChg>
    </pc:docChg>
  </pc:docChgLst>
  <pc:docChgLst>
    <pc:chgData name="Daisuke NOGAMI" userId="bdb258cd-ed9f-41e3-b12f-b2e206fc58c6" providerId="ADAL" clId="{7A6E94D4-272A-4C70-BCFB-5FF198C19E71}"/>
    <pc:docChg chg="undo redo custSel addSld delSld modSld sldOrd modMainMaster">
      <pc:chgData name="Daisuke NOGAMI" userId="bdb258cd-ed9f-41e3-b12f-b2e206fc58c6" providerId="ADAL" clId="{7A6E94D4-272A-4C70-BCFB-5FF198C19E71}" dt="2024-08-07T01:01:13.115" v="4109"/>
      <pc:docMkLst>
        <pc:docMk/>
      </pc:docMkLst>
      <pc:sldChg chg="modSp mod">
        <pc:chgData name="Daisuke NOGAMI" userId="bdb258cd-ed9f-41e3-b12f-b2e206fc58c6" providerId="ADAL" clId="{7A6E94D4-272A-4C70-BCFB-5FF198C19E71}" dt="2024-08-07T01:01:13.115" v="4109"/>
        <pc:sldMkLst>
          <pc:docMk/>
          <pc:sldMk cId="4078244823" sldId="384"/>
        </pc:sldMkLst>
      </pc:sldChg>
      <pc:sldChg chg="modSp mod">
        <pc:chgData name="Daisuke NOGAMI" userId="bdb258cd-ed9f-41e3-b12f-b2e206fc58c6" providerId="ADAL" clId="{7A6E94D4-272A-4C70-BCFB-5FF198C19E71}" dt="2024-08-06T08:57:40.190" v="19"/>
        <pc:sldMkLst>
          <pc:docMk/>
          <pc:sldMk cId="2047094816" sldId="387"/>
        </pc:sldMkLst>
      </pc:sldChg>
      <pc:sldChg chg="modSp mod">
        <pc:chgData name="Daisuke NOGAMI" userId="bdb258cd-ed9f-41e3-b12f-b2e206fc58c6" providerId="ADAL" clId="{7A6E94D4-272A-4C70-BCFB-5FF198C19E71}" dt="2024-08-06T09:35:15.346" v="135" actId="1076"/>
        <pc:sldMkLst>
          <pc:docMk/>
          <pc:sldMk cId="2049786590" sldId="389"/>
        </pc:sldMkLst>
      </pc:sldChg>
      <pc:sldChg chg="addSp modSp mod">
        <pc:chgData name="Daisuke NOGAMI" userId="bdb258cd-ed9f-41e3-b12f-b2e206fc58c6" providerId="ADAL" clId="{7A6E94D4-272A-4C70-BCFB-5FF198C19E71}" dt="2024-08-06T10:36:24.040" v="232"/>
        <pc:sldMkLst>
          <pc:docMk/>
          <pc:sldMk cId="3400869365" sldId="393"/>
        </pc:sldMkLst>
      </pc:sldChg>
      <pc:sldChg chg="modSp mod">
        <pc:chgData name="Daisuke NOGAMI" userId="bdb258cd-ed9f-41e3-b12f-b2e206fc58c6" providerId="ADAL" clId="{7A6E94D4-272A-4C70-BCFB-5FF198C19E71}" dt="2024-08-06T10:44:05.400" v="351"/>
        <pc:sldMkLst>
          <pc:docMk/>
          <pc:sldMk cId="3621218712" sldId="395"/>
        </pc:sldMkLst>
      </pc:sldChg>
      <pc:sldChg chg="addSp delSp modSp mod ord">
        <pc:chgData name="Daisuke NOGAMI" userId="bdb258cd-ed9f-41e3-b12f-b2e206fc58c6" providerId="ADAL" clId="{7A6E94D4-272A-4C70-BCFB-5FF198C19E71}" dt="2024-08-06T21:10:42.735" v="1247" actId="6549"/>
        <pc:sldMkLst>
          <pc:docMk/>
          <pc:sldMk cId="2367654091" sldId="396"/>
        </pc:sldMkLst>
      </pc:sldChg>
      <pc:sldChg chg="addSp delSp modSp mod">
        <pc:chgData name="Daisuke NOGAMI" userId="bdb258cd-ed9f-41e3-b12f-b2e206fc58c6" providerId="ADAL" clId="{7A6E94D4-272A-4C70-BCFB-5FF198C19E71}" dt="2024-08-06T21:30:28.851" v="1463" actId="1035"/>
        <pc:sldMkLst>
          <pc:docMk/>
          <pc:sldMk cId="1312344207" sldId="397"/>
        </pc:sldMkLst>
      </pc:sldChg>
      <pc:sldChg chg="del">
        <pc:chgData name="Daisuke NOGAMI" userId="bdb258cd-ed9f-41e3-b12f-b2e206fc58c6" providerId="ADAL" clId="{7A6E94D4-272A-4C70-BCFB-5FF198C19E71}" dt="2024-08-06T23:13:27.370" v="3833" actId="2696"/>
        <pc:sldMkLst>
          <pc:docMk/>
          <pc:sldMk cId="484163239" sldId="398"/>
        </pc:sldMkLst>
      </pc:sldChg>
      <pc:sldChg chg="del">
        <pc:chgData name="Daisuke NOGAMI" userId="bdb258cd-ed9f-41e3-b12f-b2e206fc58c6" providerId="ADAL" clId="{7A6E94D4-272A-4C70-BCFB-5FF198C19E71}" dt="2024-08-06T23:13:27.370" v="3833" actId="2696"/>
        <pc:sldMkLst>
          <pc:docMk/>
          <pc:sldMk cId="2226371823" sldId="399"/>
        </pc:sldMkLst>
      </pc:sldChg>
      <pc:sldChg chg="del">
        <pc:chgData name="Daisuke NOGAMI" userId="bdb258cd-ed9f-41e3-b12f-b2e206fc58c6" providerId="ADAL" clId="{7A6E94D4-272A-4C70-BCFB-5FF198C19E71}" dt="2024-08-06T23:13:27.370" v="3833" actId="2696"/>
        <pc:sldMkLst>
          <pc:docMk/>
          <pc:sldMk cId="3742134132" sldId="400"/>
        </pc:sldMkLst>
      </pc:sldChg>
      <pc:sldChg chg="del">
        <pc:chgData name="Daisuke NOGAMI" userId="bdb258cd-ed9f-41e3-b12f-b2e206fc58c6" providerId="ADAL" clId="{7A6E94D4-272A-4C70-BCFB-5FF198C19E71}" dt="2024-08-06T23:13:27.370" v="3833" actId="2696"/>
        <pc:sldMkLst>
          <pc:docMk/>
          <pc:sldMk cId="2658140521" sldId="401"/>
        </pc:sldMkLst>
      </pc:sldChg>
      <pc:sldChg chg="del">
        <pc:chgData name="Daisuke NOGAMI" userId="bdb258cd-ed9f-41e3-b12f-b2e206fc58c6" providerId="ADAL" clId="{7A6E94D4-272A-4C70-BCFB-5FF198C19E71}" dt="2024-08-06T23:13:27.370" v="3833" actId="2696"/>
        <pc:sldMkLst>
          <pc:docMk/>
          <pc:sldMk cId="4241391316" sldId="402"/>
        </pc:sldMkLst>
      </pc:sldChg>
      <pc:sldChg chg="del">
        <pc:chgData name="Daisuke NOGAMI" userId="bdb258cd-ed9f-41e3-b12f-b2e206fc58c6" providerId="ADAL" clId="{7A6E94D4-272A-4C70-BCFB-5FF198C19E71}" dt="2024-08-06T23:13:27.370" v="3833" actId="2696"/>
        <pc:sldMkLst>
          <pc:docMk/>
          <pc:sldMk cId="980390445" sldId="403"/>
        </pc:sldMkLst>
      </pc:sldChg>
      <pc:sldChg chg="del">
        <pc:chgData name="Daisuke NOGAMI" userId="bdb258cd-ed9f-41e3-b12f-b2e206fc58c6" providerId="ADAL" clId="{7A6E94D4-272A-4C70-BCFB-5FF198C19E71}" dt="2024-08-06T23:13:27.370" v="3833" actId="2696"/>
        <pc:sldMkLst>
          <pc:docMk/>
          <pc:sldMk cId="4034498721" sldId="404"/>
        </pc:sldMkLst>
      </pc:sldChg>
      <pc:sldChg chg="del">
        <pc:chgData name="Daisuke NOGAMI" userId="bdb258cd-ed9f-41e3-b12f-b2e206fc58c6" providerId="ADAL" clId="{7A6E94D4-272A-4C70-BCFB-5FF198C19E71}" dt="2024-08-06T23:13:27.370" v="3833" actId="2696"/>
        <pc:sldMkLst>
          <pc:docMk/>
          <pc:sldMk cId="406412785" sldId="405"/>
        </pc:sldMkLst>
      </pc:sldChg>
      <pc:sldChg chg="modSp mod">
        <pc:chgData name="Daisuke NOGAMI" userId="bdb258cd-ed9f-41e3-b12f-b2e206fc58c6" providerId="ADAL" clId="{7A6E94D4-272A-4C70-BCFB-5FF198C19E71}" dt="2024-08-06T23:21:35.227" v="3901" actId="20577"/>
        <pc:sldMkLst>
          <pc:docMk/>
          <pc:sldMk cId="165885922" sldId="406"/>
        </pc:sldMkLst>
      </pc:sldChg>
      <pc:sldChg chg="modSp mod">
        <pc:chgData name="Daisuke NOGAMI" userId="bdb258cd-ed9f-41e3-b12f-b2e206fc58c6" providerId="ADAL" clId="{7A6E94D4-272A-4C70-BCFB-5FF198C19E71}" dt="2024-08-06T23:23:30.025" v="3911" actId="14734"/>
        <pc:sldMkLst>
          <pc:docMk/>
          <pc:sldMk cId="1579559370" sldId="407"/>
        </pc:sldMkLst>
      </pc:sldChg>
      <pc:sldChg chg="modSp mod">
        <pc:chgData name="Daisuke NOGAMI" userId="bdb258cd-ed9f-41e3-b12f-b2e206fc58c6" providerId="ADAL" clId="{7A6E94D4-272A-4C70-BCFB-5FF198C19E71}" dt="2024-08-06T23:31:24.278" v="4059" actId="14100"/>
        <pc:sldMkLst>
          <pc:docMk/>
          <pc:sldMk cId="3747923467" sldId="408"/>
        </pc:sldMkLst>
      </pc:sldChg>
      <pc:sldChg chg="modSp mod">
        <pc:chgData name="Daisuke NOGAMI" userId="bdb258cd-ed9f-41e3-b12f-b2e206fc58c6" providerId="ADAL" clId="{7A6E94D4-272A-4C70-BCFB-5FF198C19E71}" dt="2024-08-06T23:35:36.587" v="4082" actId="207"/>
        <pc:sldMkLst>
          <pc:docMk/>
          <pc:sldMk cId="3583483017" sldId="409"/>
        </pc:sldMkLst>
      </pc:sldChg>
      <pc:sldChg chg="del">
        <pc:chgData name="Daisuke NOGAMI" userId="bdb258cd-ed9f-41e3-b12f-b2e206fc58c6" providerId="ADAL" clId="{7A6E94D4-272A-4C70-BCFB-5FF198C19E71}" dt="2024-08-06T23:13:39.738" v="3834" actId="2696"/>
        <pc:sldMkLst>
          <pc:docMk/>
          <pc:sldMk cId="1073927431" sldId="410"/>
        </pc:sldMkLst>
      </pc:sldChg>
      <pc:sldChg chg="modSp mod">
        <pc:chgData name="Daisuke NOGAMI" userId="bdb258cd-ed9f-41e3-b12f-b2e206fc58c6" providerId="ADAL" clId="{7A6E94D4-272A-4C70-BCFB-5FF198C19E71}" dt="2024-08-06T23:26:03.306" v="3920" actId="207"/>
        <pc:sldMkLst>
          <pc:docMk/>
          <pc:sldMk cId="2706014773" sldId="411"/>
        </pc:sldMkLst>
      </pc:sldChg>
      <pc:sldChg chg="addSp delSp modSp mod">
        <pc:chgData name="Daisuke NOGAMI" userId="bdb258cd-ed9f-41e3-b12f-b2e206fc58c6" providerId="ADAL" clId="{7A6E94D4-272A-4C70-BCFB-5FF198C19E71}" dt="2024-08-07T00:22:46.833" v="4101"/>
        <pc:sldMkLst>
          <pc:docMk/>
          <pc:sldMk cId="1511576762" sldId="412"/>
        </pc:sldMkLst>
      </pc:sldChg>
      <pc:sldChg chg="addSp delSp modSp add mod">
        <pc:chgData name="Daisuke NOGAMI" userId="bdb258cd-ed9f-41e3-b12f-b2e206fc58c6" providerId="ADAL" clId="{7A6E94D4-272A-4C70-BCFB-5FF198C19E71}" dt="2024-08-07T00:12:34.492" v="4097"/>
        <pc:sldMkLst>
          <pc:docMk/>
          <pc:sldMk cId="1313027291" sldId="413"/>
        </pc:sldMkLst>
      </pc:sldChg>
      <pc:sldChg chg="addSp delSp modSp add mod">
        <pc:chgData name="Daisuke NOGAMI" userId="bdb258cd-ed9f-41e3-b12f-b2e206fc58c6" providerId="ADAL" clId="{7A6E94D4-272A-4C70-BCFB-5FF198C19E71}" dt="2024-08-06T21:10:50.667" v="1248" actId="6549"/>
        <pc:sldMkLst>
          <pc:docMk/>
          <pc:sldMk cId="3242906958" sldId="414"/>
        </pc:sldMkLst>
      </pc:sldChg>
      <pc:sldChg chg="delSp modSp add mod ord">
        <pc:chgData name="Daisuke NOGAMI" userId="bdb258cd-ed9f-41e3-b12f-b2e206fc58c6" providerId="ADAL" clId="{7A6E94D4-272A-4C70-BCFB-5FF198C19E71}" dt="2024-08-06T22:03:46.819" v="2102"/>
        <pc:sldMkLst>
          <pc:docMk/>
          <pc:sldMk cId="1760749689" sldId="415"/>
        </pc:sldMkLst>
      </pc:sldChg>
      <pc:sldChg chg="addSp delSp modSp add mod ord">
        <pc:chgData name="Daisuke NOGAMI" userId="bdb258cd-ed9f-41e3-b12f-b2e206fc58c6" providerId="ADAL" clId="{7A6E94D4-272A-4C70-BCFB-5FF198C19E71}" dt="2024-08-06T22:00:47.959" v="2095" actId="6549"/>
        <pc:sldMkLst>
          <pc:docMk/>
          <pc:sldMk cId="1738878187" sldId="416"/>
        </pc:sldMkLst>
      </pc:sldChg>
      <pc:sldChg chg="addSp delSp modSp add mod">
        <pc:chgData name="Daisuke NOGAMI" userId="bdb258cd-ed9f-41e3-b12f-b2e206fc58c6" providerId="ADAL" clId="{7A6E94D4-272A-4C70-BCFB-5FF198C19E71}" dt="2024-08-06T22:19:07.811" v="2529"/>
        <pc:sldMkLst>
          <pc:docMk/>
          <pc:sldMk cId="2845639163" sldId="417"/>
        </pc:sldMkLst>
      </pc:sldChg>
      <pc:sldChg chg="addSp delSp modSp add mod">
        <pc:chgData name="Daisuke NOGAMI" userId="bdb258cd-ed9f-41e3-b12f-b2e206fc58c6" providerId="ADAL" clId="{7A6E94D4-272A-4C70-BCFB-5FF198C19E71}" dt="2024-08-06T22:40:24.867" v="3285" actId="255"/>
        <pc:sldMkLst>
          <pc:docMk/>
          <pc:sldMk cId="3795618730" sldId="418"/>
        </pc:sldMkLst>
      </pc:sldChg>
      <pc:sldChg chg="addSp delSp modSp add mod">
        <pc:chgData name="Daisuke NOGAMI" userId="bdb258cd-ed9f-41e3-b12f-b2e206fc58c6" providerId="ADAL" clId="{7A6E94D4-272A-4C70-BCFB-5FF198C19E71}" dt="2024-08-07T00:58:32.708" v="4102" actId="478"/>
        <pc:sldMkLst>
          <pc:docMk/>
          <pc:sldMk cId="2600899618" sldId="419"/>
        </pc:sldMkLst>
      </pc:sldChg>
      <pc:sldChg chg="addSp delSp modSp add mod">
        <pc:chgData name="Daisuke NOGAMI" userId="bdb258cd-ed9f-41e3-b12f-b2e206fc58c6" providerId="ADAL" clId="{7A6E94D4-272A-4C70-BCFB-5FF198C19E71}" dt="2024-08-07T00:58:36.995" v="4103" actId="478"/>
        <pc:sldMkLst>
          <pc:docMk/>
          <pc:sldMk cId="528738437" sldId="420"/>
        </pc:sldMkLst>
      </pc:sldChg>
      <pc:sldChg chg="addSp delSp modSp add mod">
        <pc:chgData name="Daisuke NOGAMI" userId="bdb258cd-ed9f-41e3-b12f-b2e206fc58c6" providerId="ADAL" clId="{7A6E94D4-272A-4C70-BCFB-5FF198C19E71}" dt="2024-08-07T00:58:42.266" v="4104" actId="478"/>
        <pc:sldMkLst>
          <pc:docMk/>
          <pc:sldMk cId="2429762725" sldId="421"/>
        </pc:sldMkLst>
      </pc:sldChg>
      <pc:sldChg chg="addSp delSp modSp add mod">
        <pc:chgData name="Daisuke NOGAMI" userId="bdb258cd-ed9f-41e3-b12f-b2e206fc58c6" providerId="ADAL" clId="{7A6E94D4-272A-4C70-BCFB-5FF198C19E71}" dt="2024-08-07T00:58:46.188" v="4105" actId="478"/>
        <pc:sldMkLst>
          <pc:docMk/>
          <pc:sldMk cId="3942218260" sldId="422"/>
        </pc:sldMkLst>
      </pc:sldChg>
      <pc:sldChg chg="addSp delSp modSp add mod">
        <pc:chgData name="Daisuke NOGAMI" userId="bdb258cd-ed9f-41e3-b12f-b2e206fc58c6" providerId="ADAL" clId="{7A6E94D4-272A-4C70-BCFB-5FF198C19E71}" dt="2024-08-06T23:12:15.161" v="3832" actId="167"/>
        <pc:sldMkLst>
          <pc:docMk/>
          <pc:sldMk cId="3648205869" sldId="423"/>
        </pc:sldMkLst>
      </pc:sldChg>
      <pc:sldMasterChg chg="modSp mod">
        <pc:chgData name="Daisuke NOGAMI" userId="bdb258cd-ed9f-41e3-b12f-b2e206fc58c6" providerId="ADAL" clId="{7A6E94D4-272A-4C70-BCFB-5FF198C19E71}" dt="2024-08-06T11:38:22.059" v="982"/>
        <pc:sldMasterMkLst>
          <pc:docMk/>
          <pc:sldMasterMk cId="2150168035" sldId="2147483691"/>
        </pc:sldMasterMkLst>
      </pc:sldMasterChg>
    </pc:docChg>
  </pc:docChgLst>
  <pc:docChgLst>
    <pc:chgData name="石川 賀子" userId="a5538c19-8aea-40e2-8203-39201e654a5e" providerId="ADAL" clId="{064D650E-66CA-43B7-B2D1-630F5495EF67}"/>
    <pc:docChg chg="undo custSel addSld delSld modSld sldOrd">
      <pc:chgData name="石川 賀子" userId="a5538c19-8aea-40e2-8203-39201e654a5e" providerId="ADAL" clId="{064D650E-66CA-43B7-B2D1-630F5495EF67}" dt="2023-11-29T23:51:47.259" v="11784" actId="1035"/>
      <pc:docMkLst>
        <pc:docMk/>
      </pc:docMkLst>
      <pc:sldChg chg="addSp delSp modSp mod">
        <pc:chgData name="石川 賀子" userId="a5538c19-8aea-40e2-8203-39201e654a5e" providerId="ADAL" clId="{064D650E-66CA-43B7-B2D1-630F5495EF67}" dt="2023-11-29T09:21:18.835" v="11112" actId="20577"/>
        <pc:sldMkLst>
          <pc:docMk/>
          <pc:sldMk cId="2047094816" sldId="387"/>
        </pc:sldMkLst>
      </pc:sldChg>
      <pc:sldChg chg="addSp delSp modSp mod">
        <pc:chgData name="石川 賀子" userId="a5538c19-8aea-40e2-8203-39201e654a5e" providerId="ADAL" clId="{064D650E-66CA-43B7-B2D1-630F5495EF67}" dt="2023-11-29T09:21:48.077" v="11113" actId="115"/>
        <pc:sldMkLst>
          <pc:docMk/>
          <pc:sldMk cId="2049786590" sldId="389"/>
        </pc:sldMkLst>
      </pc:sldChg>
      <pc:sldChg chg="addSp delSp modSp mod">
        <pc:chgData name="石川 賀子" userId="a5538c19-8aea-40e2-8203-39201e654a5e" providerId="ADAL" clId="{064D650E-66CA-43B7-B2D1-630F5495EF67}" dt="2023-11-29T07:11:22.001" v="9835" actId="1035"/>
        <pc:sldMkLst>
          <pc:docMk/>
          <pc:sldMk cId="1279781593" sldId="390"/>
        </pc:sldMkLst>
      </pc:sldChg>
      <pc:sldChg chg="addSp delSp modSp mod modNotesTx">
        <pc:chgData name="石川 賀子" userId="a5538c19-8aea-40e2-8203-39201e654a5e" providerId="ADAL" clId="{064D650E-66CA-43B7-B2D1-630F5495EF67}" dt="2023-11-29T23:51:47.259" v="11784" actId="1035"/>
        <pc:sldMkLst>
          <pc:docMk/>
          <pc:sldMk cId="38711686" sldId="391"/>
        </pc:sldMkLst>
      </pc:sldChg>
      <pc:sldChg chg="add del">
        <pc:chgData name="石川 賀子" userId="a5538c19-8aea-40e2-8203-39201e654a5e" providerId="ADAL" clId="{064D650E-66CA-43B7-B2D1-630F5495EF67}" dt="2023-11-28T02:42:31.619" v="417" actId="2696"/>
        <pc:sldMkLst>
          <pc:docMk/>
          <pc:sldMk cId="1493349187" sldId="392"/>
        </pc:sldMkLst>
      </pc:sldChg>
      <pc:sldChg chg="addSp delSp modSp new mod ord modNotesTx">
        <pc:chgData name="石川 賀子" userId="a5538c19-8aea-40e2-8203-39201e654a5e" providerId="ADAL" clId="{064D650E-66CA-43B7-B2D1-630F5495EF67}" dt="2023-11-29T07:58:53.774" v="10712" actId="1038"/>
        <pc:sldMkLst>
          <pc:docMk/>
          <pc:sldMk cId="2037920699" sldId="392"/>
        </pc:sldMkLst>
      </pc:sldChg>
      <pc:sldChg chg="addSp delSp modSp new mod">
        <pc:chgData name="石川 賀子" userId="a5538c19-8aea-40e2-8203-39201e654a5e" providerId="ADAL" clId="{064D650E-66CA-43B7-B2D1-630F5495EF67}" dt="2023-11-29T07:59:37.457" v="10716" actId="20577"/>
        <pc:sldMkLst>
          <pc:docMk/>
          <pc:sldMk cId="3400869365" sldId="393"/>
        </pc:sldMkLst>
      </pc:sldChg>
      <pc:sldChg chg="addSp delSp modSp new mod">
        <pc:chgData name="石川 賀子" userId="a5538c19-8aea-40e2-8203-39201e654a5e" providerId="ADAL" clId="{064D650E-66CA-43B7-B2D1-630F5495EF67}" dt="2023-11-29T11:55:54.504" v="11632" actId="14100"/>
        <pc:sldMkLst>
          <pc:docMk/>
          <pc:sldMk cId="521376291" sldId="394"/>
        </pc:sldMkLst>
      </pc:sldChg>
      <pc:sldChg chg="addSp delSp modSp new mod modNotesTx">
        <pc:chgData name="石川 賀子" userId="a5538c19-8aea-40e2-8203-39201e654a5e" providerId="ADAL" clId="{064D650E-66CA-43B7-B2D1-630F5495EF67}" dt="2023-11-29T09:14:16.704" v="10942" actId="20577"/>
        <pc:sldMkLst>
          <pc:docMk/>
          <pc:sldMk cId="3621218712" sldId="395"/>
        </pc:sldMkLst>
      </pc:sldChg>
      <pc:sldChg chg="addSp delSp modSp new mod">
        <pc:chgData name="石川 賀子" userId="a5538c19-8aea-40e2-8203-39201e654a5e" providerId="ADAL" clId="{064D650E-66CA-43B7-B2D1-630F5495EF67}" dt="2023-11-29T09:25:12.550" v="11138" actId="1035"/>
        <pc:sldMkLst>
          <pc:docMk/>
          <pc:sldMk cId="2367654091" sldId="396"/>
        </pc:sldMkLst>
      </pc:sldChg>
      <pc:sldChg chg="addSp delSp modSp new mod">
        <pc:chgData name="石川 賀子" userId="a5538c19-8aea-40e2-8203-39201e654a5e" providerId="ADAL" clId="{064D650E-66CA-43B7-B2D1-630F5495EF67}" dt="2023-11-29T11:36:29.952" v="11321" actId="14100"/>
        <pc:sldMkLst>
          <pc:docMk/>
          <pc:sldMk cId="1312344207" sldId="397"/>
        </pc:sldMkLst>
      </pc:sldChg>
      <pc:sldChg chg="addSp delSp modSp new mod">
        <pc:chgData name="石川 賀子" userId="a5538c19-8aea-40e2-8203-39201e654a5e" providerId="ADAL" clId="{064D650E-66CA-43B7-B2D1-630F5495EF67}" dt="2023-11-29T11:39:35.753" v="11432" actId="1035"/>
        <pc:sldMkLst>
          <pc:docMk/>
          <pc:sldMk cId="484163239" sldId="398"/>
        </pc:sldMkLst>
      </pc:sldChg>
      <pc:sldChg chg="addSp delSp modSp new mod">
        <pc:chgData name="石川 賀子" userId="a5538c19-8aea-40e2-8203-39201e654a5e" providerId="ADAL" clId="{064D650E-66CA-43B7-B2D1-630F5495EF67}" dt="2023-11-29T11:41:05.952" v="11457" actId="1035"/>
        <pc:sldMkLst>
          <pc:docMk/>
          <pc:sldMk cId="2226371823" sldId="399"/>
        </pc:sldMkLst>
      </pc:sldChg>
      <pc:sldChg chg="addSp delSp modSp add mod">
        <pc:chgData name="石川 賀子" userId="a5538c19-8aea-40e2-8203-39201e654a5e" providerId="ADAL" clId="{064D650E-66CA-43B7-B2D1-630F5495EF67}" dt="2023-11-29T11:41:30.222" v="11469" actId="115"/>
        <pc:sldMkLst>
          <pc:docMk/>
          <pc:sldMk cId="3742134132" sldId="400"/>
        </pc:sldMkLst>
      </pc:sldChg>
      <pc:sldChg chg="addSp delSp modSp new mod">
        <pc:chgData name="石川 賀子" userId="a5538c19-8aea-40e2-8203-39201e654a5e" providerId="ADAL" clId="{064D650E-66CA-43B7-B2D1-630F5495EF67}" dt="2023-11-29T12:03:41.145" v="11655" actId="14100"/>
        <pc:sldMkLst>
          <pc:docMk/>
          <pc:sldMk cId="2658140521" sldId="401"/>
        </pc:sldMkLst>
      </pc:sldChg>
      <pc:sldChg chg="addSp delSp modSp add mod ord">
        <pc:chgData name="石川 賀子" userId="a5538c19-8aea-40e2-8203-39201e654a5e" providerId="ADAL" clId="{064D650E-66CA-43B7-B2D1-630F5495EF67}" dt="2023-11-29T11:43:25.060" v="11491" actId="1036"/>
        <pc:sldMkLst>
          <pc:docMk/>
          <pc:sldMk cId="4241391316" sldId="402"/>
        </pc:sldMkLst>
      </pc:sldChg>
      <pc:sldChg chg="addSp delSp modSp add mod">
        <pc:chgData name="石川 賀子" userId="a5538c19-8aea-40e2-8203-39201e654a5e" providerId="ADAL" clId="{064D650E-66CA-43B7-B2D1-630F5495EF67}" dt="2023-11-29T11:43:37.457" v="11492" actId="20577"/>
        <pc:sldMkLst>
          <pc:docMk/>
          <pc:sldMk cId="980390445" sldId="403"/>
        </pc:sldMkLst>
      </pc:sldChg>
      <pc:sldChg chg="addSp delSp modSp new mod">
        <pc:chgData name="石川 賀子" userId="a5538c19-8aea-40e2-8203-39201e654a5e" providerId="ADAL" clId="{064D650E-66CA-43B7-B2D1-630F5495EF67}" dt="2023-11-29T07:48:08.621" v="10624" actId="1035"/>
        <pc:sldMkLst>
          <pc:docMk/>
          <pc:sldMk cId="4034498721" sldId="404"/>
        </pc:sldMkLst>
      </pc:sldChg>
      <pc:sldChg chg="addSp delSp modSp new mod">
        <pc:chgData name="石川 賀子" userId="a5538c19-8aea-40e2-8203-39201e654a5e" providerId="ADAL" clId="{064D650E-66CA-43B7-B2D1-630F5495EF67}" dt="2023-11-29T11:45:27.791" v="11553" actId="478"/>
        <pc:sldMkLst>
          <pc:docMk/>
          <pc:sldMk cId="406412785" sldId="405"/>
        </pc:sldMkLst>
      </pc:sldChg>
      <pc:sldChg chg="addSp delSp modSp new mod">
        <pc:chgData name="石川 賀子" userId="a5538c19-8aea-40e2-8203-39201e654a5e" providerId="ADAL" clId="{064D650E-66CA-43B7-B2D1-630F5495EF67}" dt="2023-11-29T23:48:42.554" v="11658" actId="478"/>
        <pc:sldMkLst>
          <pc:docMk/>
          <pc:sldMk cId="165885922" sldId="406"/>
        </pc:sldMkLst>
      </pc:sldChg>
      <pc:sldChg chg="addSp modSp add mod">
        <pc:chgData name="石川 賀子" userId="a5538c19-8aea-40e2-8203-39201e654a5e" providerId="ADAL" clId="{064D650E-66CA-43B7-B2D1-630F5495EF67}" dt="2023-11-29T09:27:28.979" v="11153" actId="179"/>
        <pc:sldMkLst>
          <pc:docMk/>
          <pc:sldMk cId="1579559370" sldId="407"/>
        </pc:sldMkLst>
      </pc:sldChg>
      <pc:sldChg chg="addSp modSp add mod">
        <pc:chgData name="石川 賀子" userId="a5538c19-8aea-40e2-8203-39201e654a5e" providerId="ADAL" clId="{064D650E-66CA-43B7-B2D1-630F5495EF67}" dt="2023-11-29T09:27:40.858" v="11155" actId="179"/>
        <pc:sldMkLst>
          <pc:docMk/>
          <pc:sldMk cId="3747923467" sldId="408"/>
        </pc:sldMkLst>
      </pc:sldChg>
      <pc:sldChg chg="addSp modSp add mod">
        <pc:chgData name="石川 賀子" userId="a5538c19-8aea-40e2-8203-39201e654a5e" providerId="ADAL" clId="{064D650E-66CA-43B7-B2D1-630F5495EF67}" dt="2023-11-29T09:55:21.281" v="11208" actId="207"/>
        <pc:sldMkLst>
          <pc:docMk/>
          <pc:sldMk cId="3583483017" sldId="409"/>
        </pc:sldMkLst>
      </pc:sldChg>
      <pc:sldChg chg="addSp modSp new mod">
        <pc:chgData name="石川 賀子" userId="a5538c19-8aea-40e2-8203-39201e654a5e" providerId="ADAL" clId="{064D650E-66CA-43B7-B2D1-630F5495EF67}" dt="2023-11-29T11:46:46.654" v="11587" actId="167"/>
        <pc:sldMkLst>
          <pc:docMk/>
          <pc:sldMk cId="1073927431" sldId="410"/>
        </pc:sldMkLst>
      </pc:sldChg>
      <pc:sldChg chg="modSp add mod">
        <pc:chgData name="石川 賀子" userId="a5538c19-8aea-40e2-8203-39201e654a5e" providerId="ADAL" clId="{064D650E-66CA-43B7-B2D1-630F5495EF67}" dt="2023-11-29T09:55:06.815" v="11205" actId="207"/>
        <pc:sldMkLst>
          <pc:docMk/>
          <pc:sldMk cId="2706014773" sldId="411"/>
        </pc:sldMkLst>
      </pc:sldChg>
      <pc:sldChg chg="addSp delSp modSp new mod">
        <pc:chgData name="石川 賀子" userId="a5538c19-8aea-40e2-8203-39201e654a5e" providerId="ADAL" clId="{064D650E-66CA-43B7-B2D1-630F5495EF67}" dt="2023-11-29T11:48:17.406" v="11621" actId="14100"/>
        <pc:sldMkLst>
          <pc:docMk/>
          <pc:sldMk cId="1511576762" sldId="412"/>
        </pc:sldMkLst>
      </pc:sldChg>
    </pc:docChg>
  </pc:docChgLst>
  <pc:docChgLst>
    <pc:chgData name="Daisuke NOGAMI" userId="bdb258cd-ed9f-41e3-b12f-b2e206fc58c6" providerId="ADAL" clId="{2A983012-84F4-4C4F-8CFB-94A98E8F5C84}"/>
    <pc:docChg chg="undo redo custSel addSld delSld modSld sldOrd modMainMaster">
      <pc:chgData name="Daisuke NOGAMI" userId="bdb258cd-ed9f-41e3-b12f-b2e206fc58c6" providerId="ADAL" clId="{2A983012-84F4-4C4F-8CFB-94A98E8F5C84}" dt="2025-03-11T03:44:18.582" v="49400" actId="2696"/>
      <pc:docMkLst>
        <pc:docMk/>
      </pc:docMkLst>
      <pc:sldChg chg="addSp delSp modSp mod setBg">
        <pc:chgData name="Daisuke NOGAMI" userId="bdb258cd-ed9f-41e3-b12f-b2e206fc58c6" providerId="ADAL" clId="{2A983012-84F4-4C4F-8CFB-94A98E8F5C84}" dt="2025-03-11T02:20:08.554" v="49099" actId="1076"/>
        <pc:sldMkLst>
          <pc:docMk/>
          <pc:sldMk cId="4078244823" sldId="384"/>
        </pc:sldMkLst>
        <pc:spChg chg="mod">
          <ac:chgData name="Daisuke NOGAMI" userId="bdb258cd-ed9f-41e3-b12f-b2e206fc58c6" providerId="ADAL" clId="{2A983012-84F4-4C4F-8CFB-94A98E8F5C84}" dt="2025-03-01T01:56:53.358" v="58" actId="2711"/>
          <ac:spMkLst>
            <pc:docMk/>
            <pc:sldMk cId="4078244823" sldId="384"/>
            <ac:spMk id="2" creationId="{D5FFB4B2-7163-402A-A550-BAD7316A2236}"/>
          </ac:spMkLst>
        </pc:spChg>
        <pc:spChg chg="add mod">
          <ac:chgData name="Daisuke NOGAMI" userId="bdb258cd-ed9f-41e3-b12f-b2e206fc58c6" providerId="ADAL" clId="{2A983012-84F4-4C4F-8CFB-94A98E8F5C84}" dt="2025-03-11T02:19:56.021" v="49098" actId="255"/>
          <ac:spMkLst>
            <pc:docMk/>
            <pc:sldMk cId="4078244823" sldId="384"/>
            <ac:spMk id="3" creationId="{8BDF1760-D59B-FB6A-A1C4-A3575CC41AE0}"/>
          </ac:spMkLst>
        </pc:spChg>
        <pc:picChg chg="mod">
          <ac:chgData name="Daisuke NOGAMI" userId="bdb258cd-ed9f-41e3-b12f-b2e206fc58c6" providerId="ADAL" clId="{2A983012-84F4-4C4F-8CFB-94A98E8F5C84}" dt="2025-03-10T02:01:17.060" v="48715" actId="1076"/>
          <ac:picMkLst>
            <pc:docMk/>
            <pc:sldMk cId="4078244823" sldId="384"/>
            <ac:picMk id="8" creationId="{3495ABF8-B200-523B-061F-D9B0DEDCBB1E}"/>
          </ac:picMkLst>
        </pc:picChg>
        <pc:picChg chg="mod">
          <ac:chgData name="Daisuke NOGAMI" userId="bdb258cd-ed9f-41e3-b12f-b2e206fc58c6" providerId="ADAL" clId="{2A983012-84F4-4C4F-8CFB-94A98E8F5C84}" dt="2025-03-10T01:54:02.157" v="48669" actId="14100"/>
          <ac:picMkLst>
            <pc:docMk/>
            <pc:sldMk cId="4078244823" sldId="384"/>
            <ac:picMk id="9" creationId="{B17FDC36-6D71-7805-D2CA-CE4D88AFB97A}"/>
          </ac:picMkLst>
        </pc:picChg>
        <pc:picChg chg="mod">
          <ac:chgData name="Daisuke NOGAMI" userId="bdb258cd-ed9f-41e3-b12f-b2e206fc58c6" providerId="ADAL" clId="{2A983012-84F4-4C4F-8CFB-94A98E8F5C84}" dt="2025-03-10T01:54:14.889" v="48673" actId="1076"/>
          <ac:picMkLst>
            <pc:docMk/>
            <pc:sldMk cId="4078244823" sldId="384"/>
            <ac:picMk id="13" creationId="{47012EBF-7109-3C31-DBB6-280A5F59D873}"/>
          </ac:picMkLst>
        </pc:picChg>
        <pc:picChg chg="mod">
          <ac:chgData name="Daisuke NOGAMI" userId="bdb258cd-ed9f-41e3-b12f-b2e206fc58c6" providerId="ADAL" clId="{2A983012-84F4-4C4F-8CFB-94A98E8F5C84}" dt="2025-03-10T01:54:06.285" v="48670" actId="1076"/>
          <ac:picMkLst>
            <pc:docMk/>
            <pc:sldMk cId="4078244823" sldId="384"/>
            <ac:picMk id="15" creationId="{B92E0389-508B-220E-8B5D-A04193F73FE2}"/>
          </ac:picMkLst>
        </pc:picChg>
        <pc:picChg chg="mod">
          <ac:chgData name="Daisuke NOGAMI" userId="bdb258cd-ed9f-41e3-b12f-b2e206fc58c6" providerId="ADAL" clId="{2A983012-84F4-4C4F-8CFB-94A98E8F5C84}" dt="2025-03-10T01:54:11.273" v="48672" actId="1076"/>
          <ac:picMkLst>
            <pc:docMk/>
            <pc:sldMk cId="4078244823" sldId="384"/>
            <ac:picMk id="16" creationId="{F839517F-D247-35AD-540B-59E8F4346DE4}"/>
          </ac:picMkLst>
        </pc:picChg>
        <pc:picChg chg="mod">
          <ac:chgData name="Daisuke NOGAMI" userId="bdb258cd-ed9f-41e3-b12f-b2e206fc58c6" providerId="ADAL" clId="{2A983012-84F4-4C4F-8CFB-94A98E8F5C84}" dt="2025-03-10T01:57:44.211" v="48705" actId="1076"/>
          <ac:picMkLst>
            <pc:docMk/>
            <pc:sldMk cId="4078244823" sldId="384"/>
            <ac:picMk id="21" creationId="{932CDF52-477D-BD4A-A432-12551827C72F}"/>
          </ac:picMkLst>
        </pc:picChg>
        <pc:picChg chg="mod">
          <ac:chgData name="Daisuke NOGAMI" userId="bdb258cd-ed9f-41e3-b12f-b2e206fc58c6" providerId="ADAL" clId="{2A983012-84F4-4C4F-8CFB-94A98E8F5C84}" dt="2025-03-10T01:57:44.211" v="48705" actId="1076"/>
          <ac:picMkLst>
            <pc:docMk/>
            <pc:sldMk cId="4078244823" sldId="384"/>
            <ac:picMk id="22" creationId="{19CD3E99-74C9-FB45-0C64-E39B8E6C9A00}"/>
          </ac:picMkLst>
        </pc:picChg>
        <pc:picChg chg="mod ord">
          <ac:chgData name="Daisuke NOGAMI" userId="bdb258cd-ed9f-41e3-b12f-b2e206fc58c6" providerId="ADAL" clId="{2A983012-84F4-4C4F-8CFB-94A98E8F5C84}" dt="2025-03-11T02:20:08.554" v="49099" actId="1076"/>
          <ac:picMkLst>
            <pc:docMk/>
            <pc:sldMk cId="4078244823" sldId="384"/>
            <ac:picMk id="25" creationId="{44F65EC8-7A1E-5AFB-F4E6-55D2443727AE}"/>
          </ac:picMkLst>
        </pc:picChg>
        <pc:picChg chg="mod">
          <ac:chgData name="Daisuke NOGAMI" userId="bdb258cd-ed9f-41e3-b12f-b2e206fc58c6" providerId="ADAL" clId="{2A983012-84F4-4C4F-8CFB-94A98E8F5C84}" dt="2025-03-10T01:56:31.816" v="48692" actId="1076"/>
          <ac:picMkLst>
            <pc:docMk/>
            <pc:sldMk cId="4078244823" sldId="384"/>
            <ac:picMk id="28" creationId="{120BC421-4EA3-A1CF-2F1E-3329DD1724CA}"/>
          </ac:picMkLst>
        </pc:picChg>
        <pc:picChg chg="mod">
          <ac:chgData name="Daisuke NOGAMI" userId="bdb258cd-ed9f-41e3-b12f-b2e206fc58c6" providerId="ADAL" clId="{2A983012-84F4-4C4F-8CFB-94A98E8F5C84}" dt="2025-03-10T01:55:58.784" v="48685" actId="1076"/>
          <ac:picMkLst>
            <pc:docMk/>
            <pc:sldMk cId="4078244823" sldId="384"/>
            <ac:picMk id="33" creationId="{15A6DA4D-583B-CC1F-8682-D6A3924E8DD1}"/>
          </ac:picMkLst>
        </pc:picChg>
        <pc:picChg chg="mod">
          <ac:chgData name="Daisuke NOGAMI" userId="bdb258cd-ed9f-41e3-b12f-b2e206fc58c6" providerId="ADAL" clId="{2A983012-84F4-4C4F-8CFB-94A98E8F5C84}" dt="2025-03-10T02:01:07.293" v="48713" actId="14100"/>
          <ac:picMkLst>
            <pc:docMk/>
            <pc:sldMk cId="4078244823" sldId="384"/>
            <ac:picMk id="34" creationId="{267B4FE0-3828-D8AC-EA7F-8BB9AB858113}"/>
          </ac:picMkLst>
        </pc:picChg>
        <pc:picChg chg="mod">
          <ac:chgData name="Daisuke NOGAMI" userId="bdb258cd-ed9f-41e3-b12f-b2e206fc58c6" providerId="ADAL" clId="{2A983012-84F4-4C4F-8CFB-94A98E8F5C84}" dt="2025-03-10T01:57:35.590" v="48704" actId="14100"/>
          <ac:picMkLst>
            <pc:docMk/>
            <pc:sldMk cId="4078244823" sldId="384"/>
            <ac:picMk id="37" creationId="{618286B8-A5F2-8940-3658-2761D1E4A89A}"/>
          </ac:picMkLst>
        </pc:picChg>
      </pc:sldChg>
      <pc:sldChg chg="del ord">
        <pc:chgData name="Daisuke NOGAMI" userId="bdb258cd-ed9f-41e3-b12f-b2e206fc58c6" providerId="ADAL" clId="{2A983012-84F4-4C4F-8CFB-94A98E8F5C84}" dt="2025-03-09T14:07:37.111" v="45864" actId="2696"/>
        <pc:sldMkLst>
          <pc:docMk/>
          <pc:sldMk cId="2047094816" sldId="387"/>
        </pc:sldMkLst>
      </pc:sldChg>
      <pc:sldChg chg="del">
        <pc:chgData name="Daisuke NOGAMI" userId="bdb258cd-ed9f-41e3-b12f-b2e206fc58c6" providerId="ADAL" clId="{2A983012-84F4-4C4F-8CFB-94A98E8F5C84}" dt="2025-03-09T14:07:37.111" v="45864" actId="2696"/>
        <pc:sldMkLst>
          <pc:docMk/>
          <pc:sldMk cId="3903993180" sldId="424"/>
        </pc:sldMkLst>
      </pc:sldChg>
      <pc:sldChg chg="modSp del mod">
        <pc:chgData name="Daisuke NOGAMI" userId="bdb258cd-ed9f-41e3-b12f-b2e206fc58c6" providerId="ADAL" clId="{2A983012-84F4-4C4F-8CFB-94A98E8F5C84}" dt="2025-03-09T14:07:37.111" v="45864" actId="2696"/>
        <pc:sldMkLst>
          <pc:docMk/>
          <pc:sldMk cId="2002889462" sldId="425"/>
        </pc:sldMkLst>
      </pc:sldChg>
      <pc:sldChg chg="del">
        <pc:chgData name="Daisuke NOGAMI" userId="bdb258cd-ed9f-41e3-b12f-b2e206fc58c6" providerId="ADAL" clId="{2A983012-84F4-4C4F-8CFB-94A98E8F5C84}" dt="2025-03-09T14:07:37.111" v="45864" actId="2696"/>
        <pc:sldMkLst>
          <pc:docMk/>
          <pc:sldMk cId="1930048003" sldId="426"/>
        </pc:sldMkLst>
      </pc:sldChg>
      <pc:sldChg chg="modSp del mod">
        <pc:chgData name="Daisuke NOGAMI" userId="bdb258cd-ed9f-41e3-b12f-b2e206fc58c6" providerId="ADAL" clId="{2A983012-84F4-4C4F-8CFB-94A98E8F5C84}" dt="2025-03-09T14:07:37.111" v="45864" actId="2696"/>
        <pc:sldMkLst>
          <pc:docMk/>
          <pc:sldMk cId="1072875226" sldId="427"/>
        </pc:sldMkLst>
      </pc:sldChg>
      <pc:sldChg chg="del">
        <pc:chgData name="Daisuke NOGAMI" userId="bdb258cd-ed9f-41e3-b12f-b2e206fc58c6" providerId="ADAL" clId="{2A983012-84F4-4C4F-8CFB-94A98E8F5C84}" dt="2025-03-09T14:07:37.111" v="45864" actId="2696"/>
        <pc:sldMkLst>
          <pc:docMk/>
          <pc:sldMk cId="216795901" sldId="428"/>
        </pc:sldMkLst>
      </pc:sldChg>
      <pc:sldChg chg="modSp del mod">
        <pc:chgData name="Daisuke NOGAMI" userId="bdb258cd-ed9f-41e3-b12f-b2e206fc58c6" providerId="ADAL" clId="{2A983012-84F4-4C4F-8CFB-94A98E8F5C84}" dt="2025-03-09T14:07:37.111" v="45864" actId="2696"/>
        <pc:sldMkLst>
          <pc:docMk/>
          <pc:sldMk cId="2599608768" sldId="429"/>
        </pc:sldMkLst>
      </pc:sldChg>
      <pc:sldChg chg="modSp del mod">
        <pc:chgData name="Daisuke NOGAMI" userId="bdb258cd-ed9f-41e3-b12f-b2e206fc58c6" providerId="ADAL" clId="{2A983012-84F4-4C4F-8CFB-94A98E8F5C84}" dt="2025-03-09T14:07:37.111" v="45864" actId="2696"/>
        <pc:sldMkLst>
          <pc:docMk/>
          <pc:sldMk cId="938646506" sldId="430"/>
        </pc:sldMkLst>
      </pc:sldChg>
      <pc:sldChg chg="addSp delSp modSp new mod">
        <pc:chgData name="Daisuke NOGAMI" userId="bdb258cd-ed9f-41e3-b12f-b2e206fc58c6" providerId="ADAL" clId="{2A983012-84F4-4C4F-8CFB-94A98E8F5C84}" dt="2025-03-11T02:20:58.713" v="49101" actId="207"/>
        <pc:sldMkLst>
          <pc:docMk/>
          <pc:sldMk cId="1597718004" sldId="431"/>
        </pc:sldMkLst>
        <pc:spChg chg="mod">
          <ac:chgData name="Daisuke NOGAMI" userId="bdb258cd-ed9f-41e3-b12f-b2e206fc58c6" providerId="ADAL" clId="{2A983012-84F4-4C4F-8CFB-94A98E8F5C84}" dt="2025-03-01T03:24:45.729" v="314"/>
          <ac:spMkLst>
            <pc:docMk/>
            <pc:sldMk cId="1597718004" sldId="431"/>
            <ac:spMk id="3" creationId="{200B35DE-3366-1D7A-86BC-8E09F73DDD3D}"/>
          </ac:spMkLst>
        </pc:spChg>
        <pc:spChg chg="add mod">
          <ac:chgData name="Daisuke NOGAMI" userId="bdb258cd-ed9f-41e3-b12f-b2e206fc58c6" providerId="ADAL" clId="{2A983012-84F4-4C4F-8CFB-94A98E8F5C84}" dt="2025-03-11T02:20:58.713" v="49101" actId="207"/>
          <ac:spMkLst>
            <pc:docMk/>
            <pc:sldMk cId="1597718004" sldId="431"/>
            <ac:spMk id="6" creationId="{AD8D6F67-6C36-CA09-1632-97D929D78898}"/>
          </ac:spMkLst>
        </pc:spChg>
      </pc:sldChg>
      <pc:sldChg chg="modSp add mod">
        <pc:chgData name="Daisuke NOGAMI" userId="bdb258cd-ed9f-41e3-b12f-b2e206fc58c6" providerId="ADAL" clId="{2A983012-84F4-4C4F-8CFB-94A98E8F5C84}" dt="2025-03-01T03:35:23.309" v="393" actId="27636"/>
        <pc:sldMkLst>
          <pc:docMk/>
          <pc:sldMk cId="1131107483" sldId="432"/>
        </pc:sldMkLst>
        <pc:spChg chg="mod">
          <ac:chgData name="Daisuke NOGAMI" userId="bdb258cd-ed9f-41e3-b12f-b2e206fc58c6" providerId="ADAL" clId="{2A983012-84F4-4C4F-8CFB-94A98E8F5C84}" dt="2025-03-01T03:35:23.309" v="393" actId="27636"/>
          <ac:spMkLst>
            <pc:docMk/>
            <pc:sldMk cId="1131107483" sldId="432"/>
            <ac:spMk id="2" creationId="{46735614-1C7E-C9C7-7C0C-068C3F5D0196}"/>
          </ac:spMkLst>
        </pc:spChg>
      </pc:sldChg>
      <pc:sldChg chg="addSp delSp modSp new del mod">
        <pc:chgData name="Daisuke NOGAMI" userId="bdb258cd-ed9f-41e3-b12f-b2e206fc58c6" providerId="ADAL" clId="{2A983012-84F4-4C4F-8CFB-94A98E8F5C84}" dt="2025-03-03T20:57:31.916" v="18471" actId="2696"/>
        <pc:sldMkLst>
          <pc:docMk/>
          <pc:sldMk cId="1650048118" sldId="433"/>
        </pc:sldMkLst>
      </pc:sldChg>
      <pc:sldChg chg="addSp delSp modSp new mod">
        <pc:chgData name="Daisuke NOGAMI" userId="bdb258cd-ed9f-41e3-b12f-b2e206fc58c6" providerId="ADAL" clId="{2A983012-84F4-4C4F-8CFB-94A98E8F5C84}" dt="2025-03-09T14:20:14.328" v="45924" actId="207"/>
        <pc:sldMkLst>
          <pc:docMk/>
          <pc:sldMk cId="3649354911" sldId="434"/>
        </pc:sldMkLst>
        <pc:spChg chg="mod">
          <ac:chgData name="Daisuke NOGAMI" userId="bdb258cd-ed9f-41e3-b12f-b2e206fc58c6" providerId="ADAL" clId="{2A983012-84F4-4C4F-8CFB-94A98E8F5C84}" dt="2025-03-09T14:20:14.328" v="45924" actId="207"/>
          <ac:spMkLst>
            <pc:docMk/>
            <pc:sldMk cId="3649354911" sldId="434"/>
            <ac:spMk id="3" creationId="{0CC3BDB6-BA8F-90A0-03C4-5677D2AF43AF}"/>
          </ac:spMkLst>
        </pc:spChg>
        <pc:spChg chg="add mod">
          <ac:chgData name="Daisuke NOGAMI" userId="bdb258cd-ed9f-41e3-b12f-b2e206fc58c6" providerId="ADAL" clId="{2A983012-84F4-4C4F-8CFB-94A98E8F5C84}" dt="2025-03-07T01:45:27.073" v="28538"/>
          <ac:spMkLst>
            <pc:docMk/>
            <pc:sldMk cId="3649354911" sldId="434"/>
            <ac:spMk id="6" creationId="{C0DAB84F-F640-400B-E511-232761EC6244}"/>
          </ac:spMkLst>
        </pc:spChg>
      </pc:sldChg>
      <pc:sldChg chg="addSp delSp modSp add mod">
        <pc:chgData name="Daisuke NOGAMI" userId="bdb258cd-ed9f-41e3-b12f-b2e206fc58c6" providerId="ADAL" clId="{2A983012-84F4-4C4F-8CFB-94A98E8F5C84}" dt="2025-03-08T02:43:49.403" v="29383" actId="1035"/>
        <pc:sldMkLst>
          <pc:docMk/>
          <pc:sldMk cId="660735067" sldId="435"/>
        </pc:sldMkLst>
        <pc:spChg chg="mod">
          <ac:chgData name="Daisuke NOGAMI" userId="bdb258cd-ed9f-41e3-b12f-b2e206fc58c6" providerId="ADAL" clId="{2A983012-84F4-4C4F-8CFB-94A98E8F5C84}" dt="2025-03-08T02:21:35.950" v="28905" actId="14100"/>
          <ac:spMkLst>
            <pc:docMk/>
            <pc:sldMk cId="660735067" sldId="435"/>
            <ac:spMk id="3" creationId="{88BC1D2A-E2B4-1A52-DA24-3611F41F1342}"/>
          </ac:spMkLst>
        </pc:spChg>
        <pc:spChg chg="add mod">
          <ac:chgData name="Daisuke NOGAMI" userId="bdb258cd-ed9f-41e3-b12f-b2e206fc58c6" providerId="ADAL" clId="{2A983012-84F4-4C4F-8CFB-94A98E8F5C84}" dt="2025-03-08T02:30:42.316" v="29140" actId="255"/>
          <ac:spMkLst>
            <pc:docMk/>
            <pc:sldMk cId="660735067" sldId="435"/>
            <ac:spMk id="6" creationId="{3D8CE87F-CBBE-3A94-40BF-72A0936903AC}"/>
          </ac:spMkLst>
        </pc:spChg>
        <pc:picChg chg="add mod">
          <ac:chgData name="Daisuke NOGAMI" userId="bdb258cd-ed9f-41e3-b12f-b2e206fc58c6" providerId="ADAL" clId="{2A983012-84F4-4C4F-8CFB-94A98E8F5C84}" dt="2025-03-08T02:30:19.087" v="29133" actId="1037"/>
          <ac:picMkLst>
            <pc:docMk/>
            <pc:sldMk cId="660735067" sldId="435"/>
            <ac:picMk id="5" creationId="{7A7B822C-797F-5D4A-96F6-7CE78D986806}"/>
          </ac:picMkLst>
        </pc:picChg>
        <pc:picChg chg="add mod">
          <ac:chgData name="Daisuke NOGAMI" userId="bdb258cd-ed9f-41e3-b12f-b2e206fc58c6" providerId="ADAL" clId="{2A983012-84F4-4C4F-8CFB-94A98E8F5C84}" dt="2025-03-08T02:30:19.087" v="29133" actId="1037"/>
          <ac:picMkLst>
            <pc:docMk/>
            <pc:sldMk cId="660735067" sldId="435"/>
            <ac:picMk id="8" creationId="{9E4E0F0F-B3BB-2AEC-04CC-62BF1307BFF0}"/>
          </ac:picMkLst>
        </pc:picChg>
        <pc:picChg chg="add mod">
          <ac:chgData name="Daisuke NOGAMI" userId="bdb258cd-ed9f-41e3-b12f-b2e206fc58c6" providerId="ADAL" clId="{2A983012-84F4-4C4F-8CFB-94A98E8F5C84}" dt="2025-03-08T02:30:19.087" v="29133" actId="1037"/>
          <ac:picMkLst>
            <pc:docMk/>
            <pc:sldMk cId="660735067" sldId="435"/>
            <ac:picMk id="9" creationId="{B3A45B53-1762-D187-EF4B-AFA111F1EBFD}"/>
          </ac:picMkLst>
        </pc:picChg>
        <pc:picChg chg="add mod">
          <ac:chgData name="Daisuke NOGAMI" userId="bdb258cd-ed9f-41e3-b12f-b2e206fc58c6" providerId="ADAL" clId="{2A983012-84F4-4C4F-8CFB-94A98E8F5C84}" dt="2025-03-08T02:30:19.087" v="29133" actId="1037"/>
          <ac:picMkLst>
            <pc:docMk/>
            <pc:sldMk cId="660735067" sldId="435"/>
            <ac:picMk id="10" creationId="{F39379E5-0AE1-93CC-8729-680CC37066B8}"/>
          </ac:picMkLst>
        </pc:picChg>
      </pc:sldChg>
      <pc:sldChg chg="addSp delSp modSp add del mod">
        <pc:chgData name="Daisuke NOGAMI" userId="bdb258cd-ed9f-41e3-b12f-b2e206fc58c6" providerId="ADAL" clId="{2A983012-84F4-4C4F-8CFB-94A98E8F5C84}" dt="2025-03-08T02:55:48.224" v="29384" actId="2696"/>
        <pc:sldMkLst>
          <pc:docMk/>
          <pc:sldMk cId="387133083" sldId="436"/>
        </pc:sldMkLst>
      </pc:sldChg>
      <pc:sldChg chg="new">
        <pc:chgData name="Daisuke NOGAMI" userId="bdb258cd-ed9f-41e3-b12f-b2e206fc58c6" providerId="ADAL" clId="{2A983012-84F4-4C4F-8CFB-94A98E8F5C84}" dt="2025-03-02T03:04:59.596" v="2387" actId="680"/>
        <pc:sldMkLst>
          <pc:docMk/>
          <pc:sldMk cId="1217882695" sldId="437"/>
        </pc:sldMkLst>
      </pc:sldChg>
      <pc:sldChg chg="addSp delSp modSp add mod">
        <pc:chgData name="Daisuke NOGAMI" userId="bdb258cd-ed9f-41e3-b12f-b2e206fc58c6" providerId="ADAL" clId="{2A983012-84F4-4C4F-8CFB-94A98E8F5C84}" dt="2025-03-08T02:56:28.922" v="29412" actId="14100"/>
        <pc:sldMkLst>
          <pc:docMk/>
          <pc:sldMk cId="1406593655" sldId="438"/>
        </pc:sldMkLst>
        <pc:spChg chg="mod">
          <ac:chgData name="Daisuke NOGAMI" userId="bdb258cd-ed9f-41e3-b12f-b2e206fc58c6" providerId="ADAL" clId="{2A983012-84F4-4C4F-8CFB-94A98E8F5C84}" dt="2025-03-06T07:37:02.630" v="18541"/>
          <ac:spMkLst>
            <pc:docMk/>
            <pc:sldMk cId="1406593655" sldId="438"/>
            <ac:spMk id="2" creationId="{C3EB3021-42B2-47EB-C1A9-F33E4CA0C1F5}"/>
          </ac:spMkLst>
        </pc:spChg>
        <pc:spChg chg="mod">
          <ac:chgData name="Daisuke NOGAMI" userId="bdb258cd-ed9f-41e3-b12f-b2e206fc58c6" providerId="ADAL" clId="{2A983012-84F4-4C4F-8CFB-94A98E8F5C84}" dt="2025-03-08T02:56:28.922" v="29412" actId="14100"/>
          <ac:spMkLst>
            <pc:docMk/>
            <pc:sldMk cId="1406593655" sldId="438"/>
            <ac:spMk id="3" creationId="{24F3AD4F-477D-23B0-95FF-4A54A214C53F}"/>
          </ac:spMkLst>
        </pc:spChg>
        <pc:spChg chg="add mod">
          <ac:chgData name="Daisuke NOGAMI" userId="bdb258cd-ed9f-41e3-b12f-b2e206fc58c6" providerId="ADAL" clId="{2A983012-84F4-4C4F-8CFB-94A98E8F5C84}" dt="2025-03-02T03:59:25.378" v="2883" actId="27636"/>
          <ac:spMkLst>
            <pc:docMk/>
            <pc:sldMk cId="1406593655" sldId="438"/>
            <ac:spMk id="12" creationId="{B10B45B6-AA7A-8171-5550-E634F39D520C}"/>
          </ac:spMkLst>
        </pc:spChg>
        <pc:picChg chg="mod">
          <ac:chgData name="Daisuke NOGAMI" userId="bdb258cd-ed9f-41e3-b12f-b2e206fc58c6" providerId="ADAL" clId="{2A983012-84F4-4C4F-8CFB-94A98E8F5C84}" dt="2025-03-02T03:56:37.092" v="2632" actId="1036"/>
          <ac:picMkLst>
            <pc:docMk/>
            <pc:sldMk cId="1406593655" sldId="438"/>
            <ac:picMk id="8" creationId="{2E5FD6F7-B4EA-EA6E-0662-026F1F8492F2}"/>
          </ac:picMkLst>
        </pc:picChg>
        <pc:picChg chg="mod">
          <ac:chgData name="Daisuke NOGAMI" userId="bdb258cd-ed9f-41e3-b12f-b2e206fc58c6" providerId="ADAL" clId="{2A983012-84F4-4C4F-8CFB-94A98E8F5C84}" dt="2025-03-02T03:56:37.092" v="2632" actId="1036"/>
          <ac:picMkLst>
            <pc:docMk/>
            <pc:sldMk cId="1406593655" sldId="438"/>
            <ac:picMk id="11" creationId="{28A9F395-2CAD-C540-2F3D-65AA303886C0}"/>
          </ac:picMkLst>
        </pc:picChg>
      </pc:sldChg>
      <pc:sldChg chg="addSp delSp modSp add mod">
        <pc:chgData name="Daisuke NOGAMI" userId="bdb258cd-ed9f-41e3-b12f-b2e206fc58c6" providerId="ADAL" clId="{2A983012-84F4-4C4F-8CFB-94A98E8F5C84}" dt="2025-03-08T02:56:40.006" v="29425" actId="20577"/>
        <pc:sldMkLst>
          <pc:docMk/>
          <pc:sldMk cId="614346178" sldId="439"/>
        </pc:sldMkLst>
        <pc:spChg chg="mod">
          <ac:chgData name="Daisuke NOGAMI" userId="bdb258cd-ed9f-41e3-b12f-b2e206fc58c6" providerId="ADAL" clId="{2A983012-84F4-4C4F-8CFB-94A98E8F5C84}" dt="2025-03-06T07:37:33.428" v="18575"/>
          <ac:spMkLst>
            <pc:docMk/>
            <pc:sldMk cId="614346178" sldId="439"/>
            <ac:spMk id="2" creationId="{E7819300-F8AE-75E9-84C9-AE9CEC1B70A6}"/>
          </ac:spMkLst>
        </pc:spChg>
        <pc:spChg chg="mod">
          <ac:chgData name="Daisuke NOGAMI" userId="bdb258cd-ed9f-41e3-b12f-b2e206fc58c6" providerId="ADAL" clId="{2A983012-84F4-4C4F-8CFB-94A98E8F5C84}" dt="2025-03-08T02:56:40.006" v="29425" actId="20577"/>
          <ac:spMkLst>
            <pc:docMk/>
            <pc:sldMk cId="614346178" sldId="439"/>
            <ac:spMk id="3" creationId="{1EDC9DB9-5246-2BF5-6025-82A7A3CBC4C8}"/>
          </ac:spMkLst>
        </pc:spChg>
        <pc:picChg chg="mod">
          <ac:chgData name="Daisuke NOGAMI" userId="bdb258cd-ed9f-41e3-b12f-b2e206fc58c6" providerId="ADAL" clId="{2A983012-84F4-4C4F-8CFB-94A98E8F5C84}" dt="2025-03-02T08:42:03.386" v="3335" actId="14100"/>
          <ac:picMkLst>
            <pc:docMk/>
            <pc:sldMk cId="614346178" sldId="439"/>
            <ac:picMk id="9" creationId="{3914EC23-6479-373D-F730-25085E854BE2}"/>
          </ac:picMkLst>
        </pc:picChg>
      </pc:sldChg>
      <pc:sldChg chg="addSp delSp modSp add mod ord">
        <pc:chgData name="Daisuke NOGAMI" userId="bdb258cd-ed9f-41e3-b12f-b2e206fc58c6" providerId="ADAL" clId="{2A983012-84F4-4C4F-8CFB-94A98E8F5C84}" dt="2025-03-09T14:06:00.150" v="45861"/>
        <pc:sldMkLst>
          <pc:docMk/>
          <pc:sldMk cId="1227565737" sldId="440"/>
        </pc:sldMkLst>
        <pc:spChg chg="mod">
          <ac:chgData name="Daisuke NOGAMI" userId="bdb258cd-ed9f-41e3-b12f-b2e206fc58c6" providerId="ADAL" clId="{2A983012-84F4-4C4F-8CFB-94A98E8F5C84}" dt="2025-03-09T13:45:57.053" v="45250" actId="1036"/>
          <ac:spMkLst>
            <pc:docMk/>
            <pc:sldMk cId="1227565737" sldId="440"/>
            <ac:spMk id="2" creationId="{07C69C10-BAEB-AEC0-209D-FCD8696A38D2}"/>
          </ac:spMkLst>
        </pc:spChg>
        <pc:spChg chg="mod">
          <ac:chgData name="Daisuke NOGAMI" userId="bdb258cd-ed9f-41e3-b12f-b2e206fc58c6" providerId="ADAL" clId="{2A983012-84F4-4C4F-8CFB-94A98E8F5C84}" dt="2025-03-02T08:49:22.168" v="3426"/>
          <ac:spMkLst>
            <pc:docMk/>
            <pc:sldMk cId="1227565737" sldId="440"/>
            <ac:spMk id="3" creationId="{B7C19E2C-C811-E7AB-11A6-54CB5C79CB1A}"/>
          </ac:spMkLst>
        </pc:spChg>
        <pc:spChg chg="add mod">
          <ac:chgData name="Daisuke NOGAMI" userId="bdb258cd-ed9f-41e3-b12f-b2e206fc58c6" providerId="ADAL" clId="{2A983012-84F4-4C4F-8CFB-94A98E8F5C84}" dt="2025-03-09T13:59:09.727" v="45508" actId="14100"/>
          <ac:spMkLst>
            <pc:docMk/>
            <pc:sldMk cId="1227565737" sldId="440"/>
            <ac:spMk id="4" creationId="{06ED1CF3-AB37-712F-75C6-4042A537CEBB}"/>
          </ac:spMkLst>
        </pc:spChg>
        <pc:spChg chg="add mod">
          <ac:chgData name="Daisuke NOGAMI" userId="bdb258cd-ed9f-41e3-b12f-b2e206fc58c6" providerId="ADAL" clId="{2A983012-84F4-4C4F-8CFB-94A98E8F5C84}" dt="2025-03-09T13:59:09.727" v="45508" actId="14100"/>
          <ac:spMkLst>
            <pc:docMk/>
            <pc:sldMk cId="1227565737" sldId="440"/>
            <ac:spMk id="6" creationId="{D2EEFE8E-455B-7AC5-5EC0-6555EC5C764F}"/>
          </ac:spMkLst>
        </pc:spChg>
        <pc:spChg chg="add mod">
          <ac:chgData name="Daisuke NOGAMI" userId="bdb258cd-ed9f-41e3-b12f-b2e206fc58c6" providerId="ADAL" clId="{2A983012-84F4-4C4F-8CFB-94A98E8F5C84}" dt="2025-03-09T14:01:00.325" v="45534"/>
          <ac:spMkLst>
            <pc:docMk/>
            <pc:sldMk cId="1227565737" sldId="440"/>
            <ac:spMk id="13" creationId="{201B95FD-B56B-0B46-B240-4490989E86AB}"/>
          </ac:spMkLst>
        </pc:spChg>
        <pc:spChg chg="add mod">
          <ac:chgData name="Daisuke NOGAMI" userId="bdb258cd-ed9f-41e3-b12f-b2e206fc58c6" providerId="ADAL" clId="{2A983012-84F4-4C4F-8CFB-94A98E8F5C84}" dt="2025-03-09T14:06:00.150" v="45861"/>
          <ac:spMkLst>
            <pc:docMk/>
            <pc:sldMk cId="1227565737" sldId="440"/>
            <ac:spMk id="14" creationId="{7BD61BE0-81BF-B707-76F5-82DC1193BDC9}"/>
          </ac:spMkLst>
        </pc:spChg>
        <pc:picChg chg="mod">
          <ac:chgData name="Daisuke NOGAMI" userId="bdb258cd-ed9f-41e3-b12f-b2e206fc58c6" providerId="ADAL" clId="{2A983012-84F4-4C4F-8CFB-94A98E8F5C84}" dt="2025-03-09T13:59:15.858" v="45511" actId="1036"/>
          <ac:picMkLst>
            <pc:docMk/>
            <pc:sldMk cId="1227565737" sldId="440"/>
            <ac:picMk id="9" creationId="{1B33FEF6-529F-BABB-48F1-7C8C2DD81E1A}"/>
          </ac:picMkLst>
        </pc:picChg>
        <pc:picChg chg="mod">
          <ac:chgData name="Daisuke NOGAMI" userId="bdb258cd-ed9f-41e3-b12f-b2e206fc58c6" providerId="ADAL" clId="{2A983012-84F4-4C4F-8CFB-94A98E8F5C84}" dt="2025-03-09T13:59:19.364" v="45514" actId="1036"/>
          <ac:picMkLst>
            <pc:docMk/>
            <pc:sldMk cId="1227565737" sldId="440"/>
            <ac:picMk id="12" creationId="{CAF47FFB-93E9-86ED-C500-9193564B747D}"/>
          </ac:picMkLst>
        </pc:picChg>
      </pc:sldChg>
      <pc:sldChg chg="addSp delSp modSp add mod">
        <pc:chgData name="Daisuke NOGAMI" userId="bdb258cd-ed9f-41e3-b12f-b2e206fc58c6" providerId="ADAL" clId="{2A983012-84F4-4C4F-8CFB-94A98E8F5C84}" dt="2025-03-09T14:20:37.958" v="45936" actId="207"/>
        <pc:sldMkLst>
          <pc:docMk/>
          <pc:sldMk cId="2947484764" sldId="441"/>
        </pc:sldMkLst>
        <pc:spChg chg="mod">
          <ac:chgData name="Daisuke NOGAMI" userId="bdb258cd-ed9f-41e3-b12f-b2e206fc58c6" providerId="ADAL" clId="{2A983012-84F4-4C4F-8CFB-94A98E8F5C84}" dt="2025-03-09T14:20:37.958" v="45936" actId="207"/>
          <ac:spMkLst>
            <pc:docMk/>
            <pc:sldMk cId="2947484764" sldId="441"/>
            <ac:spMk id="3" creationId="{5F3CC442-33CD-0A97-C0E7-B6CEACE7E369}"/>
          </ac:spMkLst>
        </pc:spChg>
        <pc:spChg chg="add mod">
          <ac:chgData name="Daisuke NOGAMI" userId="bdb258cd-ed9f-41e3-b12f-b2e206fc58c6" providerId="ADAL" clId="{2A983012-84F4-4C4F-8CFB-94A98E8F5C84}" dt="2025-03-06T11:47:28.320" v="23809"/>
          <ac:spMkLst>
            <pc:docMk/>
            <pc:sldMk cId="2947484764" sldId="441"/>
            <ac:spMk id="8" creationId="{20DE4F28-95B6-1924-652A-466E25192E46}"/>
          </ac:spMkLst>
        </pc:spChg>
      </pc:sldChg>
      <pc:sldChg chg="addSp modSp add mod ord">
        <pc:chgData name="Daisuke NOGAMI" userId="bdb258cd-ed9f-41e3-b12f-b2e206fc58c6" providerId="ADAL" clId="{2A983012-84F4-4C4F-8CFB-94A98E8F5C84}" dt="2025-03-11T03:17:21.209" v="49255" actId="1035"/>
        <pc:sldMkLst>
          <pc:docMk/>
          <pc:sldMk cId="1380047231" sldId="442"/>
        </pc:sldMkLst>
      </pc:sldChg>
      <pc:sldChg chg="addSp delSp modSp add mod ord replId">
        <pc:chgData name="Daisuke NOGAMI" userId="bdb258cd-ed9f-41e3-b12f-b2e206fc58c6" providerId="ADAL" clId="{2A983012-84F4-4C4F-8CFB-94A98E8F5C84}" dt="2025-03-08T06:36:26.043" v="34012" actId="14100"/>
        <pc:sldMkLst>
          <pc:docMk/>
          <pc:sldMk cId="1078923238" sldId="443"/>
        </pc:sldMkLst>
      </pc:sldChg>
      <pc:sldChg chg="delSp modSp add del mod ord replId">
        <pc:chgData name="Daisuke NOGAMI" userId="bdb258cd-ed9f-41e3-b12f-b2e206fc58c6" providerId="ADAL" clId="{2A983012-84F4-4C4F-8CFB-94A98E8F5C84}" dt="2025-03-05T09:07:23.709" v="18510" actId="2696"/>
        <pc:sldMkLst>
          <pc:docMk/>
          <pc:sldMk cId="3444205399" sldId="444"/>
        </pc:sldMkLst>
      </pc:sldChg>
      <pc:sldChg chg="addSp delSp modSp add mod ord">
        <pc:chgData name="Daisuke NOGAMI" userId="bdb258cd-ed9f-41e3-b12f-b2e206fc58c6" providerId="ADAL" clId="{2A983012-84F4-4C4F-8CFB-94A98E8F5C84}" dt="2025-03-09T14:21:16.035" v="45948" actId="207"/>
        <pc:sldMkLst>
          <pc:docMk/>
          <pc:sldMk cId="205810753" sldId="445"/>
        </pc:sldMkLst>
      </pc:sldChg>
      <pc:sldChg chg="addSp delSp modSp add mod ord replId">
        <pc:chgData name="Daisuke NOGAMI" userId="bdb258cd-ed9f-41e3-b12f-b2e206fc58c6" providerId="ADAL" clId="{2A983012-84F4-4C4F-8CFB-94A98E8F5C84}" dt="2025-03-06T10:46:33.365" v="22046" actId="6549"/>
        <pc:sldMkLst>
          <pc:docMk/>
          <pc:sldMk cId="2183903256" sldId="446"/>
        </pc:sldMkLst>
      </pc:sldChg>
      <pc:sldChg chg="modSp add del mod ord replId">
        <pc:chgData name="Daisuke NOGAMI" userId="bdb258cd-ed9f-41e3-b12f-b2e206fc58c6" providerId="ADAL" clId="{2A983012-84F4-4C4F-8CFB-94A98E8F5C84}" dt="2025-03-02T11:33:17.978" v="4493" actId="2696"/>
        <pc:sldMkLst>
          <pc:docMk/>
          <pc:sldMk cId="1747788734" sldId="447"/>
        </pc:sldMkLst>
      </pc:sldChg>
      <pc:sldChg chg="addSp delSp modSp add mod">
        <pc:chgData name="Daisuke NOGAMI" userId="bdb258cd-ed9f-41e3-b12f-b2e206fc58c6" providerId="ADAL" clId="{2A983012-84F4-4C4F-8CFB-94A98E8F5C84}" dt="2025-03-09T03:02:10.657" v="34484" actId="6549"/>
        <pc:sldMkLst>
          <pc:docMk/>
          <pc:sldMk cId="3405869396" sldId="447"/>
        </pc:sldMkLst>
      </pc:sldChg>
      <pc:sldChg chg="addSp delSp modSp add del mod">
        <pc:chgData name="Daisuke NOGAMI" userId="bdb258cd-ed9f-41e3-b12f-b2e206fc58c6" providerId="ADAL" clId="{2A983012-84F4-4C4F-8CFB-94A98E8F5C84}" dt="2025-03-06T09:42:05.429" v="20195" actId="2696"/>
        <pc:sldMkLst>
          <pc:docMk/>
          <pc:sldMk cId="392451179" sldId="448"/>
        </pc:sldMkLst>
      </pc:sldChg>
      <pc:sldChg chg="modSp add del mod">
        <pc:chgData name="Daisuke NOGAMI" userId="bdb258cd-ed9f-41e3-b12f-b2e206fc58c6" providerId="ADAL" clId="{2A983012-84F4-4C4F-8CFB-94A98E8F5C84}" dt="2025-03-03T05:57:55.287" v="12350" actId="2696"/>
        <pc:sldMkLst>
          <pc:docMk/>
          <pc:sldMk cId="324071871" sldId="449"/>
        </pc:sldMkLst>
      </pc:sldChg>
      <pc:sldChg chg="add del replId">
        <pc:chgData name="Daisuke NOGAMI" userId="bdb258cd-ed9f-41e3-b12f-b2e206fc58c6" providerId="ADAL" clId="{2A983012-84F4-4C4F-8CFB-94A98E8F5C84}" dt="2025-03-02T12:30:17.434" v="5632" actId="2696"/>
        <pc:sldMkLst>
          <pc:docMk/>
          <pc:sldMk cId="3051894438" sldId="449"/>
        </pc:sldMkLst>
      </pc:sldChg>
      <pc:sldChg chg="add del replId">
        <pc:chgData name="Daisuke NOGAMI" userId="bdb258cd-ed9f-41e3-b12f-b2e206fc58c6" providerId="ADAL" clId="{2A983012-84F4-4C4F-8CFB-94A98E8F5C84}" dt="2025-03-02T12:30:17.434" v="5632" actId="2696"/>
        <pc:sldMkLst>
          <pc:docMk/>
          <pc:sldMk cId="252080211" sldId="450"/>
        </pc:sldMkLst>
      </pc:sldChg>
      <pc:sldChg chg="addSp delSp modSp add mod">
        <pc:chgData name="Daisuke NOGAMI" userId="bdb258cd-ed9f-41e3-b12f-b2e206fc58c6" providerId="ADAL" clId="{2A983012-84F4-4C4F-8CFB-94A98E8F5C84}" dt="2025-03-06T09:57:25.372" v="21451"/>
        <pc:sldMkLst>
          <pc:docMk/>
          <pc:sldMk cId="2090668347" sldId="450"/>
        </pc:sldMkLst>
      </pc:sldChg>
      <pc:sldChg chg="addSp delSp modSp add mod modAnim">
        <pc:chgData name="Daisuke NOGAMI" userId="bdb258cd-ed9f-41e3-b12f-b2e206fc58c6" providerId="ADAL" clId="{2A983012-84F4-4C4F-8CFB-94A98E8F5C84}" dt="2025-03-03T20:29:36.586" v="18432"/>
        <pc:sldMkLst>
          <pc:docMk/>
          <pc:sldMk cId="4148041253" sldId="451"/>
        </pc:sldMkLst>
      </pc:sldChg>
      <pc:sldChg chg="addSp modSp add mod">
        <pc:chgData name="Daisuke NOGAMI" userId="bdb258cd-ed9f-41e3-b12f-b2e206fc58c6" providerId="ADAL" clId="{2A983012-84F4-4C4F-8CFB-94A98E8F5C84}" dt="2025-03-09T14:23:44.549" v="45961" actId="1076"/>
        <pc:sldMkLst>
          <pc:docMk/>
          <pc:sldMk cId="2217766662" sldId="452"/>
        </pc:sldMkLst>
      </pc:sldChg>
      <pc:sldChg chg="addSp modSp add mod">
        <pc:chgData name="Daisuke NOGAMI" userId="bdb258cd-ed9f-41e3-b12f-b2e206fc58c6" providerId="ADAL" clId="{2A983012-84F4-4C4F-8CFB-94A98E8F5C84}" dt="2025-03-09T04:41:44.545" v="39387" actId="14100"/>
        <pc:sldMkLst>
          <pc:docMk/>
          <pc:sldMk cId="2973387230" sldId="453"/>
        </pc:sldMkLst>
      </pc:sldChg>
      <pc:sldChg chg="addSp delSp modSp add mod">
        <pc:chgData name="Daisuke NOGAMI" userId="bdb258cd-ed9f-41e3-b12f-b2e206fc58c6" providerId="ADAL" clId="{2A983012-84F4-4C4F-8CFB-94A98E8F5C84}" dt="2025-03-11T03:33:39.564" v="49258" actId="1037"/>
        <pc:sldMkLst>
          <pc:docMk/>
          <pc:sldMk cId="756656917" sldId="454"/>
        </pc:sldMkLst>
      </pc:sldChg>
      <pc:sldChg chg="addSp delSp modSp add mod">
        <pc:chgData name="Daisuke NOGAMI" userId="bdb258cd-ed9f-41e3-b12f-b2e206fc58c6" providerId="ADAL" clId="{2A983012-84F4-4C4F-8CFB-94A98E8F5C84}" dt="2025-03-10T01:30:35.074" v="48517" actId="1037"/>
        <pc:sldMkLst>
          <pc:docMk/>
          <pc:sldMk cId="1060513241" sldId="455"/>
        </pc:sldMkLst>
      </pc:sldChg>
      <pc:sldChg chg="addSp delSp modSp add mod">
        <pc:chgData name="Daisuke NOGAMI" userId="bdb258cd-ed9f-41e3-b12f-b2e206fc58c6" providerId="ADAL" clId="{2A983012-84F4-4C4F-8CFB-94A98E8F5C84}" dt="2025-03-09T15:05:08.748" v="46948" actId="27636"/>
        <pc:sldMkLst>
          <pc:docMk/>
          <pc:sldMk cId="4123097179" sldId="456"/>
        </pc:sldMkLst>
      </pc:sldChg>
      <pc:sldChg chg="addSp delSp modSp add mod">
        <pc:chgData name="Daisuke NOGAMI" userId="bdb258cd-ed9f-41e3-b12f-b2e206fc58c6" providerId="ADAL" clId="{2A983012-84F4-4C4F-8CFB-94A98E8F5C84}" dt="2025-03-10T01:50:17.798" v="48629" actId="1076"/>
        <pc:sldMkLst>
          <pc:docMk/>
          <pc:sldMk cId="4041589504" sldId="457"/>
        </pc:sldMkLst>
      </pc:sldChg>
      <pc:sldChg chg="addSp delSp modSp add mod ord">
        <pc:chgData name="Daisuke NOGAMI" userId="bdb258cd-ed9f-41e3-b12f-b2e206fc58c6" providerId="ADAL" clId="{2A983012-84F4-4C4F-8CFB-94A98E8F5C84}" dt="2025-03-09T03:56:46.947" v="37019"/>
        <pc:sldMkLst>
          <pc:docMk/>
          <pc:sldMk cId="1446542191" sldId="458"/>
        </pc:sldMkLst>
      </pc:sldChg>
      <pc:sldChg chg="addSp delSp modSp add mod">
        <pc:chgData name="Daisuke NOGAMI" userId="bdb258cd-ed9f-41e3-b12f-b2e206fc58c6" providerId="ADAL" clId="{2A983012-84F4-4C4F-8CFB-94A98E8F5C84}" dt="2025-03-10T06:59:12.591" v="49088" actId="21"/>
        <pc:sldMkLst>
          <pc:docMk/>
          <pc:sldMk cId="1274709710" sldId="459"/>
        </pc:sldMkLst>
      </pc:sldChg>
      <pc:sldChg chg="modSp add del mod">
        <pc:chgData name="Daisuke NOGAMI" userId="bdb258cd-ed9f-41e3-b12f-b2e206fc58c6" providerId="ADAL" clId="{2A983012-84F4-4C4F-8CFB-94A98E8F5C84}" dt="2025-03-11T03:39:57.047" v="49259" actId="6549"/>
        <pc:sldMkLst>
          <pc:docMk/>
          <pc:sldMk cId="1389726066" sldId="460"/>
        </pc:sldMkLst>
      </pc:sldChg>
      <pc:sldChg chg="modSp add del mod">
        <pc:chgData name="Daisuke NOGAMI" userId="bdb258cd-ed9f-41e3-b12f-b2e206fc58c6" providerId="ADAL" clId="{2A983012-84F4-4C4F-8CFB-94A98E8F5C84}" dt="2025-03-09T15:01:42.418" v="46916" actId="6549"/>
        <pc:sldMkLst>
          <pc:docMk/>
          <pc:sldMk cId="4040966957" sldId="461"/>
        </pc:sldMkLst>
      </pc:sldChg>
      <pc:sldChg chg="modSp add del mod">
        <pc:chgData name="Daisuke NOGAMI" userId="bdb258cd-ed9f-41e3-b12f-b2e206fc58c6" providerId="ADAL" clId="{2A983012-84F4-4C4F-8CFB-94A98E8F5C84}" dt="2025-03-09T15:02:04.381" v="46920" actId="27636"/>
        <pc:sldMkLst>
          <pc:docMk/>
          <pc:sldMk cId="130532673" sldId="462"/>
        </pc:sldMkLst>
      </pc:sldChg>
      <pc:sldChg chg="modSp add del mod">
        <pc:chgData name="Daisuke NOGAMI" userId="bdb258cd-ed9f-41e3-b12f-b2e206fc58c6" providerId="ADAL" clId="{2A983012-84F4-4C4F-8CFB-94A98E8F5C84}" dt="2025-03-09T15:02:25.427" v="46926" actId="27636"/>
        <pc:sldMkLst>
          <pc:docMk/>
          <pc:sldMk cId="4028513698" sldId="463"/>
        </pc:sldMkLst>
      </pc:sldChg>
      <pc:sldChg chg="modSp add del mod">
        <pc:chgData name="Daisuke NOGAMI" userId="bdb258cd-ed9f-41e3-b12f-b2e206fc58c6" providerId="ADAL" clId="{2A983012-84F4-4C4F-8CFB-94A98E8F5C84}" dt="2025-03-11T03:44:18.582" v="49400" actId="2696"/>
        <pc:sldMkLst>
          <pc:docMk/>
          <pc:sldMk cId="392072005" sldId="464"/>
        </pc:sldMkLst>
      </pc:sldChg>
      <pc:sldChg chg="addSp delSp modSp add mod">
        <pc:chgData name="Daisuke NOGAMI" userId="bdb258cd-ed9f-41e3-b12f-b2e206fc58c6" providerId="ADAL" clId="{2A983012-84F4-4C4F-8CFB-94A98E8F5C84}" dt="2025-03-03T06:05:11.299" v="12579" actId="14100"/>
        <pc:sldMkLst>
          <pc:docMk/>
          <pc:sldMk cId="734053800" sldId="465"/>
        </pc:sldMkLst>
      </pc:sldChg>
      <pc:sldChg chg="addSp delSp modSp add mod">
        <pc:chgData name="Daisuke NOGAMI" userId="bdb258cd-ed9f-41e3-b12f-b2e206fc58c6" providerId="ADAL" clId="{2A983012-84F4-4C4F-8CFB-94A98E8F5C84}" dt="2025-03-03T23:31:57.985" v="18503" actId="1076"/>
        <pc:sldMkLst>
          <pc:docMk/>
          <pc:sldMk cId="2303642819" sldId="466"/>
        </pc:sldMkLst>
      </pc:sldChg>
      <pc:sldChg chg="addSp delSp modSp add mod">
        <pc:chgData name="Daisuke NOGAMI" userId="bdb258cd-ed9f-41e3-b12f-b2e206fc58c6" providerId="ADAL" clId="{2A983012-84F4-4C4F-8CFB-94A98E8F5C84}" dt="2025-03-03T11:09:25.370" v="18425" actId="27636"/>
        <pc:sldMkLst>
          <pc:docMk/>
          <pc:sldMk cId="759645298" sldId="467"/>
        </pc:sldMkLst>
      </pc:sldChg>
      <pc:sldChg chg="addSp modSp add mod">
        <pc:chgData name="Daisuke NOGAMI" userId="bdb258cd-ed9f-41e3-b12f-b2e206fc58c6" providerId="ADAL" clId="{2A983012-84F4-4C4F-8CFB-94A98E8F5C84}" dt="2025-03-10T06:50:32.457" v="48736" actId="6549"/>
        <pc:sldMkLst>
          <pc:docMk/>
          <pc:sldMk cId="3286632601" sldId="468"/>
        </pc:sldMkLst>
      </pc:sldChg>
      <pc:sldChg chg="modSp add mod">
        <pc:chgData name="Daisuke NOGAMI" userId="bdb258cd-ed9f-41e3-b12f-b2e206fc58c6" providerId="ADAL" clId="{2A983012-84F4-4C4F-8CFB-94A98E8F5C84}" dt="2025-03-09T15:01:58.014" v="46918" actId="6549"/>
        <pc:sldMkLst>
          <pc:docMk/>
          <pc:sldMk cId="2456276442" sldId="469"/>
        </pc:sldMkLst>
      </pc:sldChg>
      <pc:sldChg chg="add del">
        <pc:chgData name="Daisuke NOGAMI" userId="bdb258cd-ed9f-41e3-b12f-b2e206fc58c6" providerId="ADAL" clId="{2A983012-84F4-4C4F-8CFB-94A98E8F5C84}" dt="2025-03-03T23:32:44.340" v="18504" actId="2696"/>
        <pc:sldMkLst>
          <pc:docMk/>
          <pc:sldMk cId="2828523586" sldId="469"/>
        </pc:sldMkLst>
      </pc:sldChg>
      <pc:sldChg chg="add del">
        <pc:chgData name="Daisuke NOGAMI" userId="bdb258cd-ed9f-41e3-b12f-b2e206fc58c6" providerId="ADAL" clId="{2A983012-84F4-4C4F-8CFB-94A98E8F5C84}" dt="2025-03-03T23:32:44.340" v="18504" actId="2696"/>
        <pc:sldMkLst>
          <pc:docMk/>
          <pc:sldMk cId="78418549" sldId="470"/>
        </pc:sldMkLst>
      </pc:sldChg>
      <pc:sldChg chg="modSp add mod">
        <pc:chgData name="Daisuke NOGAMI" userId="bdb258cd-ed9f-41e3-b12f-b2e206fc58c6" providerId="ADAL" clId="{2A983012-84F4-4C4F-8CFB-94A98E8F5C84}" dt="2025-03-09T15:02:11.671" v="46922" actId="27636"/>
        <pc:sldMkLst>
          <pc:docMk/>
          <pc:sldMk cId="1247233617" sldId="470"/>
        </pc:sldMkLst>
      </pc:sldChg>
      <pc:sldChg chg="add del">
        <pc:chgData name="Daisuke NOGAMI" userId="bdb258cd-ed9f-41e3-b12f-b2e206fc58c6" providerId="ADAL" clId="{2A983012-84F4-4C4F-8CFB-94A98E8F5C84}" dt="2025-03-03T23:32:44.340" v="18504" actId="2696"/>
        <pc:sldMkLst>
          <pc:docMk/>
          <pc:sldMk cId="1774823590" sldId="471"/>
        </pc:sldMkLst>
      </pc:sldChg>
      <pc:sldChg chg="modSp add mod">
        <pc:chgData name="Daisuke NOGAMI" userId="bdb258cd-ed9f-41e3-b12f-b2e206fc58c6" providerId="ADAL" clId="{2A983012-84F4-4C4F-8CFB-94A98E8F5C84}" dt="2025-03-11T03:42:22.756" v="49399" actId="14734"/>
        <pc:sldMkLst>
          <pc:docMk/>
          <pc:sldMk cId="1457131328" sldId="472"/>
        </pc:sldMkLst>
        <pc:graphicFrameChg chg="mod modGraphic">
          <ac:chgData name="Daisuke NOGAMI" userId="bdb258cd-ed9f-41e3-b12f-b2e206fc58c6" providerId="ADAL" clId="{2A983012-84F4-4C4F-8CFB-94A98E8F5C84}" dt="2025-03-11T03:42:22.756" v="49399" actId="14734"/>
          <ac:graphicFrameMkLst>
            <pc:docMk/>
            <pc:sldMk cId="1457131328" sldId="472"/>
            <ac:graphicFrameMk id="4" creationId="{AC931DC7-628E-5467-59D6-37A9B2369E6E}"/>
          </ac:graphicFrameMkLst>
        </pc:graphicFrameChg>
      </pc:sldChg>
      <pc:sldChg chg="modSp add mod">
        <pc:chgData name="Daisuke NOGAMI" userId="bdb258cd-ed9f-41e3-b12f-b2e206fc58c6" providerId="ADAL" clId="{2A983012-84F4-4C4F-8CFB-94A98E8F5C84}" dt="2025-03-11T03:40:36.226" v="49310"/>
        <pc:sldMkLst>
          <pc:docMk/>
          <pc:sldMk cId="78418549" sldId="473"/>
        </pc:sldMkLst>
      </pc:sldChg>
      <pc:sldChg chg="modSp add mod">
        <pc:chgData name="Daisuke NOGAMI" userId="bdb258cd-ed9f-41e3-b12f-b2e206fc58c6" providerId="ADAL" clId="{2A983012-84F4-4C4F-8CFB-94A98E8F5C84}" dt="2025-03-11T03:41:09.329" v="49349" actId="207"/>
        <pc:sldMkLst>
          <pc:docMk/>
          <pc:sldMk cId="1774823590" sldId="474"/>
        </pc:sldMkLst>
      </pc:sldChg>
      <pc:sldChg chg="modSp add mod">
        <pc:chgData name="Daisuke NOGAMI" userId="bdb258cd-ed9f-41e3-b12f-b2e206fc58c6" providerId="ADAL" clId="{2A983012-84F4-4C4F-8CFB-94A98E8F5C84}" dt="2025-03-09T15:01:49.516" v="46917" actId="6549"/>
        <pc:sldMkLst>
          <pc:docMk/>
          <pc:sldMk cId="491313578" sldId="475"/>
        </pc:sldMkLst>
      </pc:sldChg>
      <pc:sldChg chg="modSp add mod">
        <pc:chgData name="Daisuke NOGAMI" userId="bdb258cd-ed9f-41e3-b12f-b2e206fc58c6" providerId="ADAL" clId="{2A983012-84F4-4C4F-8CFB-94A98E8F5C84}" dt="2025-03-09T15:02:18.537" v="46924" actId="27636"/>
        <pc:sldMkLst>
          <pc:docMk/>
          <pc:sldMk cId="2832682155" sldId="477"/>
        </pc:sldMkLst>
      </pc:sldChg>
      <pc:sldChg chg="add">
        <pc:chgData name="Daisuke NOGAMI" userId="bdb258cd-ed9f-41e3-b12f-b2e206fc58c6" providerId="ADAL" clId="{2A983012-84F4-4C4F-8CFB-94A98E8F5C84}" dt="2025-03-05T09:06:58.878" v="18507"/>
        <pc:sldMkLst>
          <pc:docMk/>
          <pc:sldMk cId="2735150575" sldId="478"/>
        </pc:sldMkLst>
      </pc:sldChg>
      <pc:sldChg chg="add">
        <pc:chgData name="Daisuke NOGAMI" userId="bdb258cd-ed9f-41e3-b12f-b2e206fc58c6" providerId="ADAL" clId="{2A983012-84F4-4C4F-8CFB-94A98E8F5C84}" dt="2025-03-05T09:06:58.878" v="18507"/>
        <pc:sldMkLst>
          <pc:docMk/>
          <pc:sldMk cId="1905356006" sldId="479"/>
        </pc:sldMkLst>
      </pc:sldChg>
      <pc:sldChg chg="add del">
        <pc:chgData name="Daisuke NOGAMI" userId="bdb258cd-ed9f-41e3-b12f-b2e206fc58c6" providerId="ADAL" clId="{2A983012-84F4-4C4F-8CFB-94A98E8F5C84}" dt="2025-03-05T09:07:13.032" v="18509" actId="2890"/>
        <pc:sldMkLst>
          <pc:docMk/>
          <pc:sldMk cId="2520678609" sldId="480"/>
        </pc:sldMkLst>
      </pc:sldChg>
      <pc:sldChg chg="modSp add mod">
        <pc:chgData name="Daisuke NOGAMI" userId="bdb258cd-ed9f-41e3-b12f-b2e206fc58c6" providerId="ADAL" clId="{2A983012-84F4-4C4F-8CFB-94A98E8F5C84}" dt="2025-03-05T09:08:38.976" v="18529" actId="6549"/>
        <pc:sldMkLst>
          <pc:docMk/>
          <pc:sldMk cId="3930691610" sldId="480"/>
        </pc:sldMkLst>
      </pc:sldChg>
      <pc:sldChg chg="addSp delSp modSp add mod">
        <pc:chgData name="Daisuke NOGAMI" userId="bdb258cd-ed9f-41e3-b12f-b2e206fc58c6" providerId="ADAL" clId="{2A983012-84F4-4C4F-8CFB-94A98E8F5C84}" dt="2025-03-08T05:16:56.095" v="30893" actId="1036"/>
        <pc:sldMkLst>
          <pc:docMk/>
          <pc:sldMk cId="1539279387" sldId="481"/>
        </pc:sldMkLst>
      </pc:sldChg>
      <pc:sldChg chg="addSp delSp modSp add mod">
        <pc:chgData name="Daisuke NOGAMI" userId="bdb258cd-ed9f-41e3-b12f-b2e206fc58c6" providerId="ADAL" clId="{2A983012-84F4-4C4F-8CFB-94A98E8F5C84}" dt="2025-03-09T15:00:42.447" v="46915"/>
        <pc:sldMkLst>
          <pc:docMk/>
          <pc:sldMk cId="2990538991" sldId="482"/>
        </pc:sldMkLst>
      </pc:sldChg>
      <pc:sldChg chg="addSp delSp modSp add mod">
        <pc:chgData name="Daisuke NOGAMI" userId="bdb258cd-ed9f-41e3-b12f-b2e206fc58c6" providerId="ADAL" clId="{2A983012-84F4-4C4F-8CFB-94A98E8F5C84}" dt="2025-03-07T00:34:14.825" v="26831" actId="1038"/>
        <pc:sldMkLst>
          <pc:docMk/>
          <pc:sldMk cId="1017378089" sldId="483"/>
        </pc:sldMkLst>
      </pc:sldChg>
      <pc:sldChg chg="addSp delSp modSp add mod">
        <pc:chgData name="Daisuke NOGAMI" userId="bdb258cd-ed9f-41e3-b12f-b2e206fc58c6" providerId="ADAL" clId="{2A983012-84F4-4C4F-8CFB-94A98E8F5C84}" dt="2025-03-07T01:02:52.134" v="27339" actId="1038"/>
        <pc:sldMkLst>
          <pc:docMk/>
          <pc:sldMk cId="86313317" sldId="484"/>
        </pc:sldMkLst>
      </pc:sldChg>
      <pc:sldChg chg="addSp delSp modSp add mod">
        <pc:chgData name="Daisuke NOGAMI" userId="bdb258cd-ed9f-41e3-b12f-b2e206fc58c6" providerId="ADAL" clId="{2A983012-84F4-4C4F-8CFB-94A98E8F5C84}" dt="2025-03-10T06:53:39.321" v="48889" actId="1035"/>
        <pc:sldMkLst>
          <pc:docMk/>
          <pc:sldMk cId="1092553973" sldId="485"/>
        </pc:sldMkLst>
      </pc:sldChg>
      <pc:sldChg chg="addSp delSp modSp add mod">
        <pc:chgData name="Daisuke NOGAMI" userId="bdb258cd-ed9f-41e3-b12f-b2e206fc58c6" providerId="ADAL" clId="{2A983012-84F4-4C4F-8CFB-94A98E8F5C84}" dt="2025-03-10T00:37:25.486" v="47284"/>
        <pc:sldMkLst>
          <pc:docMk/>
          <pc:sldMk cId="3286647052" sldId="486"/>
        </pc:sldMkLst>
      </pc:sldChg>
      <pc:sldChg chg="addSp delSp modSp add mod">
        <pc:chgData name="Daisuke NOGAMI" userId="bdb258cd-ed9f-41e3-b12f-b2e206fc58c6" providerId="ADAL" clId="{2A983012-84F4-4C4F-8CFB-94A98E8F5C84}" dt="2025-03-09T04:09:24.077" v="37258" actId="27636"/>
        <pc:sldMkLst>
          <pc:docMk/>
          <pc:sldMk cId="4247412126" sldId="487"/>
        </pc:sldMkLst>
      </pc:sldChg>
      <pc:sldChg chg="modSp add mod">
        <pc:chgData name="Daisuke NOGAMI" userId="bdb258cd-ed9f-41e3-b12f-b2e206fc58c6" providerId="ADAL" clId="{2A983012-84F4-4C4F-8CFB-94A98E8F5C84}" dt="2025-03-09T04:11:06.024" v="37289" actId="1038"/>
        <pc:sldMkLst>
          <pc:docMk/>
          <pc:sldMk cId="4135443231" sldId="488"/>
        </pc:sldMkLst>
      </pc:sldChg>
      <pc:sldChg chg="delSp modSp add mod">
        <pc:chgData name="Daisuke NOGAMI" userId="bdb258cd-ed9f-41e3-b12f-b2e206fc58c6" providerId="ADAL" clId="{2A983012-84F4-4C4F-8CFB-94A98E8F5C84}" dt="2025-03-10T00:57:11.558" v="48441" actId="1038"/>
        <pc:sldMkLst>
          <pc:docMk/>
          <pc:sldMk cId="1550032900" sldId="489"/>
        </pc:sldMkLst>
      </pc:sldChg>
      <pc:sldMasterChg chg="modSp mod modSldLayout sldLayoutOrd">
        <pc:chgData name="Daisuke NOGAMI" userId="bdb258cd-ed9f-41e3-b12f-b2e206fc58c6" providerId="ADAL" clId="{2A983012-84F4-4C4F-8CFB-94A98E8F5C84}" dt="2025-03-01T03:22:09.306" v="259" actId="1037"/>
        <pc:sldMasterMkLst>
          <pc:docMk/>
          <pc:sldMasterMk cId="2150168035" sldId="2147483691"/>
        </pc:sldMasterMkLst>
        <pc:spChg chg="mod">
          <ac:chgData name="Daisuke NOGAMI" userId="bdb258cd-ed9f-41e3-b12f-b2e206fc58c6" providerId="ADAL" clId="{2A983012-84F4-4C4F-8CFB-94A98E8F5C84}" dt="2025-03-01T02:49:31.092" v="139" actId="207"/>
          <ac:spMkLst>
            <pc:docMk/>
            <pc:sldMasterMk cId="2150168035" sldId="2147483691"/>
            <ac:spMk id="4" creationId="{CFE4E873-8AA9-47D7-A2FC-6517981F5B9B}"/>
          </ac:spMkLst>
        </pc:spChg>
        <pc:sldLayoutChg chg="addSp delSp modSp mod">
          <pc:chgData name="Daisuke NOGAMI" userId="bdb258cd-ed9f-41e3-b12f-b2e206fc58c6" providerId="ADAL" clId="{2A983012-84F4-4C4F-8CFB-94A98E8F5C84}" dt="2025-03-01T02:58:47.300" v="237" actId="1076"/>
          <pc:sldLayoutMkLst>
            <pc:docMk/>
            <pc:sldMasterMk cId="2150168035" sldId="2147483691"/>
            <pc:sldLayoutMk cId="180005624" sldId="2147483692"/>
          </pc:sldLayoutMkLst>
          <pc:spChg chg="add mod">
            <ac:chgData name="Daisuke NOGAMI" userId="bdb258cd-ed9f-41e3-b12f-b2e206fc58c6" providerId="ADAL" clId="{2A983012-84F4-4C4F-8CFB-94A98E8F5C84}" dt="2025-03-01T02:51:23.148" v="228"/>
            <ac:spMkLst>
              <pc:docMk/>
              <pc:sldMasterMk cId="2150168035" sldId="2147483691"/>
              <pc:sldLayoutMk cId="180005624" sldId="2147483692"/>
              <ac:spMk id="4" creationId="{B154F4EC-137D-1512-F586-668F752E5A5F}"/>
            </ac:spMkLst>
          </pc:spChg>
          <pc:spChg chg="mod">
            <ac:chgData name="Daisuke NOGAMI" userId="bdb258cd-ed9f-41e3-b12f-b2e206fc58c6" providerId="ADAL" clId="{2A983012-84F4-4C4F-8CFB-94A98E8F5C84}" dt="2025-03-01T02:50:47.436" v="227" actId="14100"/>
            <ac:spMkLst>
              <pc:docMk/>
              <pc:sldMasterMk cId="2150168035" sldId="2147483691"/>
              <pc:sldLayoutMk cId="180005624" sldId="2147483692"/>
              <ac:spMk id="26" creationId="{00000000-0000-0000-0000-000000000000}"/>
            </ac:spMkLst>
          </pc:spChg>
          <pc:cxnChg chg="mod">
            <ac:chgData name="Daisuke NOGAMI" userId="bdb258cd-ed9f-41e3-b12f-b2e206fc58c6" providerId="ADAL" clId="{2A983012-84F4-4C4F-8CFB-94A98E8F5C84}" dt="2025-03-01T02:39:57.025" v="138" actId="1036"/>
            <ac:cxnSpMkLst>
              <pc:docMk/>
              <pc:sldMasterMk cId="2150168035" sldId="2147483691"/>
              <pc:sldLayoutMk cId="180005624" sldId="2147483692"/>
              <ac:cxnSpMk id="18" creationId="{00000000-0000-0000-0000-000000000000}"/>
            </ac:cxnSpMkLst>
          </pc:cxnChg>
        </pc:sldLayoutChg>
        <pc:sldLayoutChg chg="addSp modSp mod ord">
          <pc:chgData name="Daisuke NOGAMI" userId="bdb258cd-ed9f-41e3-b12f-b2e206fc58c6" providerId="ADAL" clId="{2A983012-84F4-4C4F-8CFB-94A98E8F5C84}" dt="2025-03-01T03:22:09.306" v="259" actId="1037"/>
          <pc:sldLayoutMkLst>
            <pc:docMk/>
            <pc:sldMasterMk cId="2150168035" sldId="2147483691"/>
            <pc:sldLayoutMk cId="3000602457" sldId="2147483697"/>
          </pc:sldLayoutMkLst>
          <pc:spChg chg="mod">
            <ac:chgData name="Daisuke NOGAMI" userId="bdb258cd-ed9f-41e3-b12f-b2e206fc58c6" providerId="ADAL" clId="{2A983012-84F4-4C4F-8CFB-94A98E8F5C84}" dt="2025-03-01T03:00:38.576" v="239" actId="2711"/>
            <ac:spMkLst>
              <pc:docMk/>
              <pc:sldMasterMk cId="2150168035" sldId="2147483691"/>
              <pc:sldLayoutMk cId="3000602457" sldId="2147483697"/>
              <ac:spMk id="3" creationId="{00000000-0000-0000-0000-000000000000}"/>
            </ac:spMkLst>
          </pc:spChg>
          <pc:spChg chg="mod">
            <ac:chgData name="Daisuke NOGAMI" userId="bdb258cd-ed9f-41e3-b12f-b2e206fc58c6" providerId="ADAL" clId="{2A983012-84F4-4C4F-8CFB-94A98E8F5C84}" dt="2025-03-01T03:22:01.661" v="251" actId="14100"/>
            <ac:spMkLst>
              <pc:docMk/>
              <pc:sldMasterMk cId="2150168035" sldId="2147483691"/>
              <pc:sldLayoutMk cId="3000602457" sldId="2147483697"/>
              <ac:spMk id="4" creationId="{DB777152-5BE1-4C69-977F-B68DC12D62D9}"/>
            </ac:spMkLst>
          </pc:spChg>
        </pc:sldLayoutChg>
      </pc:sldMasterChg>
    </pc:docChg>
  </pc:docChgLst>
  <pc:docChgLst>
    <pc:chgData name="Daisuke NOGAMI" userId="bdb258cd-ed9f-41e3-b12f-b2e206fc58c6" providerId="ADAL" clId="{53698C50-CC50-434E-96BC-46B35422B8AE}"/>
    <pc:docChg chg="custSel modSld">
      <pc:chgData name="Daisuke NOGAMI" userId="bdb258cd-ed9f-41e3-b12f-b2e206fc58c6" providerId="ADAL" clId="{53698C50-CC50-434E-96BC-46B35422B8AE}" dt="2024-07-27T09:10:29.132" v="4"/>
      <pc:docMkLst>
        <pc:docMk/>
      </pc:docMkLst>
      <pc:sldChg chg="delSp modSp mod">
        <pc:chgData name="Daisuke NOGAMI" userId="bdb258cd-ed9f-41e3-b12f-b2e206fc58c6" providerId="ADAL" clId="{53698C50-CC50-434E-96BC-46B35422B8AE}" dt="2024-07-27T09:10:29.132" v="4"/>
        <pc:sldMkLst>
          <pc:docMk/>
          <pc:sldMk cId="4078244823" sldId="384"/>
        </pc:sldMkLst>
      </pc:sldChg>
    </pc:docChg>
  </pc:docChgLst>
  <pc:docChgLst>
    <pc:chgData name="石川 賀子" userId="a5538c19-8aea-40e2-8203-39201e654a5e" providerId="ADAL" clId="{7C77E3B4-8259-428C-9C86-D2EF02CB6268}"/>
    <pc:docChg chg="undo custSel modSld">
      <pc:chgData name="石川 賀子" userId="a5538c19-8aea-40e2-8203-39201e654a5e" providerId="ADAL" clId="{7C77E3B4-8259-428C-9C86-D2EF02CB6268}" dt="2023-11-29T09:08:35.910" v="232" actId="20577"/>
      <pc:docMkLst>
        <pc:docMk/>
      </pc:docMkLst>
      <pc:sldChg chg="modSp mod">
        <pc:chgData name="石川 賀子" userId="a5538c19-8aea-40e2-8203-39201e654a5e" providerId="ADAL" clId="{7C77E3B4-8259-428C-9C86-D2EF02CB6268}" dt="2023-11-29T08:54:01.797" v="3" actId="404"/>
        <pc:sldMkLst>
          <pc:docMk/>
          <pc:sldMk cId="3621218712" sldId="395"/>
        </pc:sldMkLst>
      </pc:sldChg>
      <pc:sldChg chg="modSp mod">
        <pc:chgData name="石川 賀子" userId="a5538c19-8aea-40e2-8203-39201e654a5e" providerId="ADAL" clId="{7C77E3B4-8259-428C-9C86-D2EF02CB6268}" dt="2023-11-29T08:54:40.146" v="9" actId="20577"/>
        <pc:sldMkLst>
          <pc:docMk/>
          <pc:sldMk cId="2367654091" sldId="396"/>
        </pc:sldMkLst>
      </pc:sldChg>
      <pc:sldChg chg="addSp modSp mod">
        <pc:chgData name="石川 賀子" userId="a5538c19-8aea-40e2-8203-39201e654a5e" providerId="ADAL" clId="{7C77E3B4-8259-428C-9C86-D2EF02CB6268}" dt="2023-11-29T09:01:12.006" v="87" actId="1036"/>
        <pc:sldMkLst>
          <pc:docMk/>
          <pc:sldMk cId="1312344207" sldId="397"/>
        </pc:sldMkLst>
      </pc:sldChg>
      <pc:sldChg chg="addSp modSp mod">
        <pc:chgData name="石川 賀子" userId="a5538c19-8aea-40e2-8203-39201e654a5e" providerId="ADAL" clId="{7C77E3B4-8259-428C-9C86-D2EF02CB6268}" dt="2023-11-29T09:04:51.663" v="180" actId="14100"/>
        <pc:sldMkLst>
          <pc:docMk/>
          <pc:sldMk cId="484163239" sldId="398"/>
        </pc:sldMkLst>
      </pc:sldChg>
      <pc:sldChg chg="modSp mod">
        <pc:chgData name="石川 賀子" userId="a5538c19-8aea-40e2-8203-39201e654a5e" providerId="ADAL" clId="{7C77E3B4-8259-428C-9C86-D2EF02CB6268}" dt="2023-11-29T09:04:20.971" v="171" actId="20577"/>
        <pc:sldMkLst>
          <pc:docMk/>
          <pc:sldMk cId="2226371823" sldId="399"/>
        </pc:sldMkLst>
      </pc:sldChg>
      <pc:sldChg chg="modSp mod">
        <pc:chgData name="石川 賀子" userId="a5538c19-8aea-40e2-8203-39201e654a5e" providerId="ADAL" clId="{7C77E3B4-8259-428C-9C86-D2EF02CB6268}" dt="2023-11-29T09:03:20.045" v="121" actId="20577"/>
        <pc:sldMkLst>
          <pc:docMk/>
          <pc:sldMk cId="3742134132" sldId="400"/>
        </pc:sldMkLst>
      </pc:sldChg>
      <pc:sldChg chg="addSp modSp mod">
        <pc:chgData name="石川 賀子" userId="a5538c19-8aea-40e2-8203-39201e654a5e" providerId="ADAL" clId="{7C77E3B4-8259-428C-9C86-D2EF02CB6268}" dt="2023-11-29T09:08:06.920" v="227" actId="20577"/>
        <pc:sldMkLst>
          <pc:docMk/>
          <pc:sldMk cId="2658140521" sldId="401"/>
        </pc:sldMkLst>
      </pc:sldChg>
      <pc:sldChg chg="modSp mod">
        <pc:chgData name="石川 賀子" userId="a5538c19-8aea-40e2-8203-39201e654a5e" providerId="ADAL" clId="{7C77E3B4-8259-428C-9C86-D2EF02CB6268}" dt="2023-11-29T09:08:35.910" v="232" actId="20577"/>
        <pc:sldMkLst>
          <pc:docMk/>
          <pc:sldMk cId="3583483017" sldId="409"/>
        </pc:sldMkLst>
      </pc:sldChg>
      <pc:sldChg chg="modSp mod">
        <pc:chgData name="石川 賀子" userId="a5538c19-8aea-40e2-8203-39201e654a5e" providerId="ADAL" clId="{7C77E3B4-8259-428C-9C86-D2EF02CB6268}" dt="2023-11-29T09:06:32.567" v="215" actId="20577"/>
        <pc:sldMkLst>
          <pc:docMk/>
          <pc:sldMk cId="2706014773" sldId="4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312" tIns="45656" rIns="91312" bIns="45656" rtlCol="0"/>
          <a:lstStyle>
            <a:lvl1pPr algn="r">
              <a:defRPr sz="1200"/>
            </a:lvl1pPr>
          </a:lstStyle>
          <a:p>
            <a:fld id="{5420E8F1-B441-401B-A410-4D1847EB6F6A}" type="datetimeFigureOut">
              <a:rPr kumimoji="1" lang="ja-JP" altLang="en-US" smtClean="0"/>
              <a:t>2025/12/5</a:t>
            </a:fld>
            <a:endParaRPr kumimoji="1" lang="ja-JP" altLang="en-US"/>
          </a:p>
        </p:txBody>
      </p:sp>
      <p:sp>
        <p:nvSpPr>
          <p:cNvPr id="4" name="フッター プレースホルダー 3"/>
          <p:cNvSpPr>
            <a:spLocks noGrp="1"/>
          </p:cNvSpPr>
          <p:nvPr>
            <p:ph type="ftr" sz="quarter" idx="2"/>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6332"/>
          </a:xfrm>
          <a:prstGeom prst="rect">
            <a:avLst/>
          </a:prstGeom>
        </p:spPr>
        <p:txBody>
          <a:bodyPr vert="horz" lIns="91312" tIns="45656" rIns="91312" bIns="45656"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DF8C688A-B6AF-4141-9D72-A0C16B594A5F}" type="datetimeFigureOut">
              <a:rPr kumimoji="1" lang="ja-JP" altLang="en-US" smtClean="0"/>
              <a:t>2025/12/5</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71EE5-7D34-0C17-771D-E796D941473E}"/>
            </a:ext>
          </a:extLst>
        </p:cNvPr>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621D08CA-ACD9-95D9-53B1-BA04FB2164D9}"/>
              </a:ext>
            </a:extLst>
          </p:cNvPr>
          <p:cNvSpPr/>
          <p:nvPr/>
        </p:nvSpPr>
        <p:spPr bwMode="auto">
          <a:xfrm>
            <a:off x="467544" y="1238850"/>
            <a:ext cx="3967022" cy="236988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ビニール製のバルーン</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通常はヘリウムガスが使われますが、水素ガスが入っている場合があり、火気に近づくと爆発するおそれがあります。</a:t>
            </a:r>
          </a:p>
        </p:txBody>
      </p:sp>
      <p:sp>
        <p:nvSpPr>
          <p:cNvPr id="3" name="タイトル 2">
            <a:extLst>
              <a:ext uri="{FF2B5EF4-FFF2-40B4-BE49-F238E27FC236}">
                <a16:creationId xmlns:a16="http://schemas.microsoft.com/office/drawing/2014/main" id="{E26FB50F-B872-ED2B-1B42-E70767B4F7B2}"/>
              </a:ext>
            </a:extLst>
          </p:cNvPr>
          <p:cNvSpPr>
            <a:spLocks noGrp="1"/>
          </p:cNvSpPr>
          <p:nvPr>
            <p:ph type="title"/>
          </p:nvPr>
        </p:nvSpPr>
        <p:spPr>
          <a:xfrm>
            <a:off x="251520" y="108743"/>
            <a:ext cx="8640960" cy="555376"/>
          </a:xfrm>
        </p:spPr>
        <p:txBody>
          <a:bodyPr>
            <a:normAutofit/>
          </a:bodyPr>
          <a:lstStyle/>
          <a:p>
            <a:r>
              <a:rPr kumimoji="1" lang="ja-JP" altLang="en-US" sz="2000" dirty="0"/>
              <a:t>海岸漂着物の内容（危険な漂着物）</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E7978A5F-619D-0B6A-A699-9CA8F2DCF5D7}"/>
              </a:ext>
            </a:extLst>
          </p:cNvPr>
          <p:cNvSpPr>
            <a:spLocks noGrp="1"/>
          </p:cNvSpPr>
          <p:nvPr>
            <p:ph idx="1"/>
          </p:nvPr>
        </p:nvSpPr>
        <p:spPr>
          <a:xfrm>
            <a:off x="395536" y="836712"/>
            <a:ext cx="8262918" cy="360040"/>
          </a:xfrm>
        </p:spPr>
        <p:txBody>
          <a:bodyPr>
            <a:normAutofit/>
          </a:bodyPr>
          <a:lstStyle/>
          <a:p>
            <a:pPr marL="0" indent="0">
              <a:buNone/>
            </a:pPr>
            <a:r>
              <a:rPr kumimoji="1" lang="ja-JP" altLang="en-US" dirty="0"/>
              <a:t>沖縄県内でみられる代表的な危険な海岸漂着物を紹介します。</a:t>
            </a:r>
          </a:p>
        </p:txBody>
      </p:sp>
      <p:sp>
        <p:nvSpPr>
          <p:cNvPr id="2" name="コンテンツ プレースホルダー 1">
            <a:extLst>
              <a:ext uri="{FF2B5EF4-FFF2-40B4-BE49-F238E27FC236}">
                <a16:creationId xmlns:a16="http://schemas.microsoft.com/office/drawing/2014/main" id="{11AF486F-4C9E-7564-CB42-0416EC1035CE}"/>
              </a:ext>
            </a:extLst>
          </p:cNvPr>
          <p:cNvSpPr txBox="1">
            <a:spLocks/>
          </p:cNvSpPr>
          <p:nvPr/>
        </p:nvSpPr>
        <p:spPr>
          <a:xfrm>
            <a:off x="341530" y="6057292"/>
            <a:ext cx="8262918" cy="468052"/>
          </a:xfrm>
          <a:prstGeom prst="rect">
            <a:avLst/>
          </a:prstGeom>
        </p:spPr>
        <p:txBody>
          <a:bodyPr vert="horz" lIns="91440" tIns="45720" rIns="91440" bIns="45720" rtlCol="0">
            <a:normAutofit fontScale="92500"/>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marR="0" lvl="0" indent="0" algn="l" defTabSz="685783" rtl="0" eaLnBrk="1" fontAlgn="auto" latinLnBrk="0" hangingPunct="1">
              <a:lnSpc>
                <a:spcPct val="125000"/>
              </a:lnSpc>
              <a:spcBef>
                <a:spcPct val="20000"/>
              </a:spcBef>
              <a:spcAft>
                <a:spcPts val="0"/>
              </a:spcAft>
              <a:buClrTx/>
              <a:buSzTx/>
              <a:buFont typeface="Arial" panose="020B0604020202020204" pitchFamily="34" charset="0"/>
              <a:buNone/>
              <a:tabLst/>
              <a:defRPr/>
            </a:pPr>
            <a:r>
              <a:rPr kumimoji="1" lang="ja-JP" altLang="en-US" sz="15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上記の他には、発炎筒や不発弾等の爆発物、正体不明の液体入り容器、動物の死骸などがあります。</a:t>
            </a:r>
          </a:p>
        </p:txBody>
      </p:sp>
      <p:pic>
        <p:nvPicPr>
          <p:cNvPr id="31" name="Picture 37">
            <a:extLst>
              <a:ext uri="{FF2B5EF4-FFF2-40B4-BE49-F238E27FC236}">
                <a16:creationId xmlns:a16="http://schemas.microsoft.com/office/drawing/2014/main" id="{F232B2E2-646E-B132-0B9D-FA34F3206A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26882"/>
            <a:ext cx="2077368" cy="156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13324">
            <a:extLst>
              <a:ext uri="{FF2B5EF4-FFF2-40B4-BE49-F238E27FC236}">
                <a16:creationId xmlns:a16="http://schemas.microsoft.com/office/drawing/2014/main" id="{E8ACEB11-E73F-3339-F166-D0606D8C0F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267" y="1526882"/>
            <a:ext cx="1598701" cy="15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正方形/長方形 34">
            <a:extLst>
              <a:ext uri="{FF2B5EF4-FFF2-40B4-BE49-F238E27FC236}">
                <a16:creationId xmlns:a16="http://schemas.microsoft.com/office/drawing/2014/main" id="{08615646-CDF3-5C6C-6E2F-D2DCC6BB1C7F}"/>
              </a:ext>
            </a:extLst>
          </p:cNvPr>
          <p:cNvSpPr/>
          <p:nvPr/>
        </p:nvSpPr>
        <p:spPr bwMode="auto">
          <a:xfrm>
            <a:off x="4572000" y="1238850"/>
            <a:ext cx="3888432" cy="236988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ポリタンク</a:t>
            </a:r>
            <a:endParaRPr kumimoji="0"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強酸性の液体などが入っている場合があります。開けないようにしましょう。</a:t>
            </a:r>
          </a:p>
        </p:txBody>
      </p:sp>
      <p:pic>
        <p:nvPicPr>
          <p:cNvPr id="38" name="図 28">
            <a:extLst>
              <a:ext uri="{FF2B5EF4-FFF2-40B4-BE49-F238E27FC236}">
                <a16:creationId xmlns:a16="http://schemas.microsoft.com/office/drawing/2014/main" id="{37D8633A-67C0-44A8-EB07-1C0C26CD3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472" y="1554364"/>
            <a:ext cx="1516767" cy="151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図 38">
            <a:extLst>
              <a:ext uri="{FF2B5EF4-FFF2-40B4-BE49-F238E27FC236}">
                <a16:creationId xmlns:a16="http://schemas.microsoft.com/office/drawing/2014/main" id="{2BB39365-B766-C609-FEC8-FCC04CCD9EB2}"/>
              </a:ext>
            </a:extLst>
          </p:cNvPr>
          <p:cNvPicPr>
            <a:picLocks noChangeAspect="1"/>
          </p:cNvPicPr>
          <p:nvPr/>
        </p:nvPicPr>
        <p:blipFill>
          <a:blip r:embed="rId5"/>
          <a:stretch>
            <a:fillRect/>
          </a:stretch>
        </p:blipFill>
        <p:spPr>
          <a:xfrm>
            <a:off x="6228184" y="1544020"/>
            <a:ext cx="2025342" cy="1516765"/>
          </a:xfrm>
          <a:prstGeom prst="rect">
            <a:avLst/>
          </a:prstGeom>
        </p:spPr>
      </p:pic>
      <p:sp>
        <p:nvSpPr>
          <p:cNvPr id="40" name="正方形/長方形 39">
            <a:extLst>
              <a:ext uri="{FF2B5EF4-FFF2-40B4-BE49-F238E27FC236}">
                <a16:creationId xmlns:a16="http://schemas.microsoft.com/office/drawing/2014/main" id="{31593016-07C3-8412-B12C-77BB329B53A1}"/>
              </a:ext>
            </a:extLst>
          </p:cNvPr>
          <p:cNvSpPr/>
          <p:nvPr/>
        </p:nvSpPr>
        <p:spPr bwMode="auto">
          <a:xfrm>
            <a:off x="467544" y="3683054"/>
            <a:ext cx="2376264" cy="2262158"/>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ライター</a:t>
            </a: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ガスが残っているものは危険です。</a:t>
            </a: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ガスが残っておらず、割れているものはプラスチックの破片として扱っても問題ありません。</a:t>
            </a:r>
          </a:p>
        </p:txBody>
      </p:sp>
      <p:pic>
        <p:nvPicPr>
          <p:cNvPr id="43" name="図 42">
            <a:extLst>
              <a:ext uri="{FF2B5EF4-FFF2-40B4-BE49-F238E27FC236}">
                <a16:creationId xmlns:a16="http://schemas.microsoft.com/office/drawing/2014/main" id="{1CC07D77-6DD8-752B-349D-DF7C58F4F8B5}"/>
              </a:ext>
            </a:extLst>
          </p:cNvPr>
          <p:cNvPicPr>
            <a:picLocks noChangeAspect="1"/>
          </p:cNvPicPr>
          <p:nvPr/>
        </p:nvPicPr>
        <p:blipFill>
          <a:blip r:embed="rId6"/>
          <a:stretch>
            <a:fillRect/>
          </a:stretch>
        </p:blipFill>
        <p:spPr>
          <a:xfrm>
            <a:off x="568444" y="3975154"/>
            <a:ext cx="1555284" cy="993409"/>
          </a:xfrm>
          <a:prstGeom prst="rect">
            <a:avLst/>
          </a:prstGeom>
        </p:spPr>
      </p:pic>
      <p:sp>
        <p:nvSpPr>
          <p:cNvPr id="44" name="正方形/長方形 43">
            <a:extLst>
              <a:ext uri="{FF2B5EF4-FFF2-40B4-BE49-F238E27FC236}">
                <a16:creationId xmlns:a16="http://schemas.microsoft.com/office/drawing/2014/main" id="{44AC7BC7-A903-D4C6-8E39-C7E86D6FC870}"/>
              </a:ext>
            </a:extLst>
          </p:cNvPr>
          <p:cNvSpPr/>
          <p:nvPr/>
        </p:nvSpPr>
        <p:spPr bwMode="auto">
          <a:xfrm>
            <a:off x="2987824" y="3687122"/>
            <a:ext cx="2376264" cy="2262158"/>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蛍光灯、電球</a:t>
            </a: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割れていたり、回収時に割れたりすると怪我の危険があります。他の種類の漂着物とは分け、割れても飛び散らない容器・袋に保管し、何が入っているか表記し、分かるようにしておく（例えば土壌袋）</a:t>
            </a:r>
          </a:p>
        </p:txBody>
      </p:sp>
      <p:pic>
        <p:nvPicPr>
          <p:cNvPr id="46" name="図 45">
            <a:extLst>
              <a:ext uri="{FF2B5EF4-FFF2-40B4-BE49-F238E27FC236}">
                <a16:creationId xmlns:a16="http://schemas.microsoft.com/office/drawing/2014/main" id="{8D080BE4-796E-D19A-BEA2-E157D8AD7690}"/>
              </a:ext>
            </a:extLst>
          </p:cNvPr>
          <p:cNvPicPr>
            <a:picLocks noChangeAspect="1"/>
          </p:cNvPicPr>
          <p:nvPr/>
        </p:nvPicPr>
        <p:blipFill>
          <a:blip r:embed="rId7"/>
          <a:stretch>
            <a:fillRect/>
          </a:stretch>
        </p:blipFill>
        <p:spPr>
          <a:xfrm>
            <a:off x="2960006" y="3968770"/>
            <a:ext cx="1234575" cy="805433"/>
          </a:xfrm>
          <a:prstGeom prst="rect">
            <a:avLst/>
          </a:prstGeom>
        </p:spPr>
      </p:pic>
      <p:pic>
        <p:nvPicPr>
          <p:cNvPr id="47" name="図 46">
            <a:extLst>
              <a:ext uri="{FF2B5EF4-FFF2-40B4-BE49-F238E27FC236}">
                <a16:creationId xmlns:a16="http://schemas.microsoft.com/office/drawing/2014/main" id="{73D59522-6091-02D9-B250-EFCDB72CFA21}"/>
              </a:ext>
            </a:extLst>
          </p:cNvPr>
          <p:cNvPicPr>
            <a:picLocks noChangeAspect="1"/>
          </p:cNvPicPr>
          <p:nvPr/>
        </p:nvPicPr>
        <p:blipFill>
          <a:blip r:embed="rId8"/>
          <a:stretch>
            <a:fillRect/>
          </a:stretch>
        </p:blipFill>
        <p:spPr>
          <a:xfrm>
            <a:off x="4194581" y="3959975"/>
            <a:ext cx="1097499" cy="1002540"/>
          </a:xfrm>
          <a:prstGeom prst="rect">
            <a:avLst/>
          </a:prstGeom>
        </p:spPr>
      </p:pic>
      <p:sp>
        <p:nvSpPr>
          <p:cNvPr id="48" name="正方形/長方形 47">
            <a:extLst>
              <a:ext uri="{FF2B5EF4-FFF2-40B4-BE49-F238E27FC236}">
                <a16:creationId xmlns:a16="http://schemas.microsoft.com/office/drawing/2014/main" id="{C7CEE2A9-E03B-9DB5-129D-7AAC5B531EB2}"/>
              </a:ext>
            </a:extLst>
          </p:cNvPr>
          <p:cNvSpPr/>
          <p:nvPr/>
        </p:nvSpPr>
        <p:spPr bwMode="auto">
          <a:xfrm>
            <a:off x="5508104" y="3687122"/>
            <a:ext cx="2952328" cy="2262158"/>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注射器</a:t>
            </a: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針が付いているものは感染の危険のある医療系廃棄物として扱われます。他の種類の漂着物とは分け、針が刺さらない安全な容器に保管します。針が付いていないものはプラスチックの破片として扱っても問題ありません。</a:t>
            </a:r>
          </a:p>
        </p:txBody>
      </p:sp>
      <p:pic>
        <p:nvPicPr>
          <p:cNvPr id="50" name="Picture 66">
            <a:extLst>
              <a:ext uri="{FF2B5EF4-FFF2-40B4-BE49-F238E27FC236}">
                <a16:creationId xmlns:a16="http://schemas.microsoft.com/office/drawing/2014/main" id="{B714AA1C-0E01-D5CA-8A8A-37D964FB670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451" y="3975154"/>
            <a:ext cx="1306805" cy="97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コンテンツ プレースホルダー 1">
            <a:extLst>
              <a:ext uri="{FF2B5EF4-FFF2-40B4-BE49-F238E27FC236}">
                <a16:creationId xmlns:a16="http://schemas.microsoft.com/office/drawing/2014/main" id="{B7720DD2-414B-1D09-8812-1BBED1F2B28D}"/>
              </a:ext>
            </a:extLst>
          </p:cNvPr>
          <p:cNvSpPr txBox="1">
            <a:spLocks/>
          </p:cNvSpPr>
          <p:nvPr/>
        </p:nvSpPr>
        <p:spPr>
          <a:xfrm>
            <a:off x="6228184" y="6381328"/>
            <a:ext cx="2880320"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marR="0" lvl="0" indent="0" algn="l" defTabSz="685783" rtl="0" eaLnBrk="1" fontAlgn="auto" latinLnBrk="0" hangingPunct="1">
              <a:lnSpc>
                <a:spcPct val="125000"/>
              </a:lnSpc>
              <a:spcBef>
                <a:spcPct val="20000"/>
              </a:spcBef>
              <a:spcAft>
                <a:spcPts val="0"/>
              </a:spcAft>
              <a:buClrTx/>
              <a:buSzTx/>
              <a:buFont typeface="Arial" panose="020B0604020202020204" pitchFamily="34" charset="0"/>
              <a:buNone/>
              <a:tabLst/>
              <a:defRPr/>
            </a:pPr>
            <a:r>
              <a:rPr kumimoji="1" lang="ja-JP" altLang="en-US" sz="1100" b="0" i="0" u="none" strike="noStrike" kern="1200" cap="none" spc="0" normalizeH="0" baseline="0" noProof="0" dirty="0">
                <a:ln>
                  <a:noFill/>
                </a:ln>
                <a:solidFill>
                  <a:prstClr val="black">
                    <a:lumMod val="75000"/>
                    <a:lumOff val="25000"/>
                  </a:prstClr>
                </a:solidFill>
                <a:effectLst/>
                <a:uLnTx/>
                <a:uFillTx/>
                <a:latin typeface="BIZ UDゴシック" panose="020B0400000000000000" pitchFamily="49" charset="-128"/>
                <a:ea typeface="BIZ UDゴシック" panose="020B0400000000000000" pitchFamily="49" charset="-128"/>
                <a:cs typeface="+mn-cs"/>
              </a:rPr>
              <a:t>情報提供：日本エヌ・ユー・エス株式会社</a:t>
            </a:r>
          </a:p>
        </p:txBody>
      </p:sp>
    </p:spTree>
    <p:extLst>
      <p:ext uri="{BB962C8B-B14F-4D97-AF65-F5344CB8AC3E}">
        <p14:creationId xmlns:p14="http://schemas.microsoft.com/office/powerpoint/2010/main" val="4203428693"/>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Props1.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7D9400-7CE2-4B82-97AA-4A7A87C31B82}">
  <ds:schemaRefs>
    <ds:schemaRef ds:uri="http://schemas.microsoft.com/sharepoint/v3/contenttype/forms"/>
  </ds:schemaRefs>
</ds:datastoreItem>
</file>

<file path=customXml/itemProps3.xml><?xml version="1.0" encoding="utf-8"?>
<ds:datastoreItem xmlns:ds="http://schemas.openxmlformats.org/officeDocument/2006/customXml" ds:itemID="{3AA4C342-6FBF-4471-A637-7A2DA3118B39}">
  <ds:schemaRef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ab20362b-aaee-4290-afbe-cb28d1a63eb4"/>
    <ds:schemaRef ds:uri="http://schemas.microsoft.com/office/infopath/2007/PartnerControls"/>
    <ds:schemaRef ds:uri="http://schemas.openxmlformats.org/package/2006/metadata/core-properties"/>
    <ds:schemaRef ds:uri="6aecc0f6-6965-4c9a-9684-3cce16fb936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5118</TotalTime>
  <Words>246</Words>
  <Application>Microsoft Office PowerPoint</Application>
  <PresentationFormat>画面に合わせる (4:3)</PresentationFormat>
  <Paragraphs>39</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vt:i4>
      </vt:variant>
    </vt:vector>
  </HeadingPairs>
  <TitlesOfParts>
    <vt:vector size="9" baseType="lpstr">
      <vt:lpstr>BIZ UDPゴシック</vt:lpstr>
      <vt:lpstr>BIZ UDゴシック</vt:lpstr>
      <vt:lpstr>メイリオ</vt:lpstr>
      <vt:lpstr>Arial</vt:lpstr>
      <vt:lpstr>Calibri</vt:lpstr>
      <vt:lpstr>Segoe UI</vt:lpstr>
      <vt:lpstr>3_Office ​​テーマ</vt:lpstr>
      <vt:lpstr>3_Office ​​テーマ</vt:lpstr>
      <vt:lpstr>海岸漂着物の内容（危険な漂着物）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84</cp:revision>
  <cp:lastPrinted>2025-10-15T01:46:29Z</cp:lastPrinted>
  <dcterms:created xsi:type="dcterms:W3CDTF">2023-11-27T08:01:03Z</dcterms:created>
  <dcterms:modified xsi:type="dcterms:W3CDTF">2025-12-05T06:00:19Z</dcterms:modified>
</cp:coreProperties>
</file>