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12" r:id="rId5"/>
  </p:sldMasterIdLst>
  <p:notesMasterIdLst>
    <p:notesMasterId r:id="rId9"/>
  </p:notesMasterIdLst>
  <p:handoutMasterIdLst>
    <p:handoutMasterId r:id="rId10"/>
  </p:handoutMasterIdLst>
  <p:sldIdLst>
    <p:sldId id="451" r:id="rId6"/>
    <p:sldId id="452" r:id="rId7"/>
    <p:sldId id="453" r:id="rId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1709" autoAdjust="0"/>
  </p:normalViewPr>
  <p:slideViewPr>
    <p:cSldViewPr>
      <p:cViewPr varScale="1">
        <p:scale>
          <a:sx n="101" d="100"/>
          <a:sy n="101" d="100"/>
        </p:scale>
        <p:origin x="1992" y="10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石川 賀子" userId="a5538c19-8aea-40e2-8203-39201e654a5e" providerId="ADAL" clId="{67C5626B-BA5E-4AF4-A670-068DB4C8B4A5}"/>
    <pc:docChg chg="undo custSel addSld modSld sldOrd">
      <pc:chgData name="石川 賀子" userId="a5538c19-8aea-40e2-8203-39201e654a5e" providerId="ADAL" clId="{67C5626B-BA5E-4AF4-A670-068DB4C8B4A5}" dt="2023-11-27T09:25:22.630" v="947" actId="115"/>
      <pc:docMkLst>
        <pc:docMk/>
      </pc:docMkLst>
      <pc:sldChg chg="addSp modSp mod">
        <pc:chgData name="石川 賀子" userId="a5538c19-8aea-40e2-8203-39201e654a5e" providerId="ADAL" clId="{67C5626B-BA5E-4AF4-A670-068DB4C8B4A5}" dt="2023-11-27T08:16:10.414" v="95" actId="403"/>
        <pc:sldMkLst>
          <pc:docMk/>
          <pc:sldMk cId="4078244823" sldId="384"/>
        </pc:sldMkLst>
      </pc:sldChg>
      <pc:sldChg chg="addSp delSp modSp mod">
        <pc:chgData name="石川 賀子" userId="a5538c19-8aea-40e2-8203-39201e654a5e" providerId="ADAL" clId="{67C5626B-BA5E-4AF4-A670-068DB4C8B4A5}" dt="2023-11-27T08:14:13.781" v="92" actId="115"/>
        <pc:sldMkLst>
          <pc:docMk/>
          <pc:sldMk cId="2047094816" sldId="387"/>
        </pc:sldMkLst>
      </pc:sldChg>
      <pc:sldChg chg="addSp modSp mod">
        <pc:chgData name="石川 賀子" userId="a5538c19-8aea-40e2-8203-39201e654a5e" providerId="ADAL" clId="{67C5626B-BA5E-4AF4-A670-068DB4C8B4A5}" dt="2023-11-27T08:58:34.892" v="516" actId="1582"/>
        <pc:sldMkLst>
          <pc:docMk/>
          <pc:sldMk cId="2049786590" sldId="389"/>
        </pc:sldMkLst>
      </pc:sldChg>
      <pc:sldChg chg="addSp modSp new mod">
        <pc:chgData name="石川 賀子" userId="a5538c19-8aea-40e2-8203-39201e654a5e" providerId="ADAL" clId="{67C5626B-BA5E-4AF4-A670-068DB4C8B4A5}" dt="2023-11-27T09:05:50.748" v="630" actId="115"/>
        <pc:sldMkLst>
          <pc:docMk/>
          <pc:sldMk cId="1279781593" sldId="390"/>
        </pc:sldMkLst>
      </pc:sldChg>
      <pc:sldChg chg="addSp delSp modSp new mod ord">
        <pc:chgData name="石川 賀子" userId="a5538c19-8aea-40e2-8203-39201e654a5e" providerId="ADAL" clId="{67C5626B-BA5E-4AF4-A670-068DB4C8B4A5}" dt="2023-11-27T09:25:22.630" v="947" actId="115"/>
        <pc:sldMkLst>
          <pc:docMk/>
          <pc:sldMk cId="38711686" sldId="391"/>
        </pc:sldMkLst>
      </pc:sldChg>
    </pc:docChg>
  </pc:docChgLst>
  <pc:docChgLst>
    <pc:chgData name="Daisuke NOGAMI" userId="bdb258cd-ed9f-41e3-b12f-b2e206fc58c6" providerId="ADAL" clId="{CB900E63-C7D3-4B81-8F7B-9631C3BB6F4A}"/>
    <pc:docChg chg="addSld modSld">
      <pc:chgData name="Daisuke NOGAMI" userId="bdb258cd-ed9f-41e3-b12f-b2e206fc58c6" providerId="ADAL" clId="{CB900E63-C7D3-4B81-8F7B-9631C3BB6F4A}" dt="2025-04-03T00:50:14.457" v="6" actId="14100"/>
      <pc:docMkLst>
        <pc:docMk/>
      </pc:docMkLst>
      <pc:sldChg chg="add">
        <pc:chgData name="Daisuke NOGAMI" userId="bdb258cd-ed9f-41e3-b12f-b2e206fc58c6" providerId="ADAL" clId="{CB900E63-C7D3-4B81-8F7B-9631C3BB6F4A}" dt="2025-04-03T00:41:47.431" v="1"/>
        <pc:sldMkLst>
          <pc:docMk/>
          <pc:sldMk cId="205810753" sldId="445"/>
        </pc:sldMkLst>
      </pc:sldChg>
      <pc:sldChg chg="add">
        <pc:chgData name="Daisuke NOGAMI" userId="bdb258cd-ed9f-41e3-b12f-b2e206fc58c6" providerId="ADAL" clId="{CB900E63-C7D3-4B81-8F7B-9631C3BB6F4A}" dt="2025-04-03T00:41:47.431" v="1"/>
        <pc:sldMkLst>
          <pc:docMk/>
          <pc:sldMk cId="2183903256" sldId="446"/>
        </pc:sldMkLst>
      </pc:sldChg>
      <pc:sldChg chg="add">
        <pc:chgData name="Daisuke NOGAMI" userId="bdb258cd-ed9f-41e3-b12f-b2e206fc58c6" providerId="ADAL" clId="{CB900E63-C7D3-4B81-8F7B-9631C3BB6F4A}" dt="2025-04-03T00:41:47.431" v="1"/>
        <pc:sldMkLst>
          <pc:docMk/>
          <pc:sldMk cId="3405869396" sldId="447"/>
        </pc:sldMkLst>
      </pc:sldChg>
      <pc:sldChg chg="add">
        <pc:chgData name="Daisuke NOGAMI" userId="bdb258cd-ed9f-41e3-b12f-b2e206fc58c6" providerId="ADAL" clId="{CB900E63-C7D3-4B81-8F7B-9631C3BB6F4A}" dt="2025-04-03T00:42:04.465" v="2"/>
        <pc:sldMkLst>
          <pc:docMk/>
          <pc:sldMk cId="2090668347" sldId="450"/>
        </pc:sldMkLst>
      </pc:sldChg>
      <pc:sldChg chg="add">
        <pc:chgData name="Daisuke NOGAMI" userId="bdb258cd-ed9f-41e3-b12f-b2e206fc58c6" providerId="ADAL" clId="{CB900E63-C7D3-4B81-8F7B-9631C3BB6F4A}" dt="2025-04-03T00:42:04.465" v="2"/>
        <pc:sldMkLst>
          <pc:docMk/>
          <pc:sldMk cId="4148041253" sldId="451"/>
        </pc:sldMkLst>
      </pc:sldChg>
      <pc:sldChg chg="add">
        <pc:chgData name="Daisuke NOGAMI" userId="bdb258cd-ed9f-41e3-b12f-b2e206fc58c6" providerId="ADAL" clId="{CB900E63-C7D3-4B81-8F7B-9631C3BB6F4A}" dt="2025-04-03T00:42:21.869" v="3"/>
        <pc:sldMkLst>
          <pc:docMk/>
          <pc:sldMk cId="2217766662" sldId="452"/>
        </pc:sldMkLst>
      </pc:sldChg>
      <pc:sldChg chg="add">
        <pc:chgData name="Daisuke NOGAMI" userId="bdb258cd-ed9f-41e3-b12f-b2e206fc58c6" providerId="ADAL" clId="{CB900E63-C7D3-4B81-8F7B-9631C3BB6F4A}" dt="2025-04-03T00:42:21.869" v="3"/>
        <pc:sldMkLst>
          <pc:docMk/>
          <pc:sldMk cId="2973387230" sldId="453"/>
        </pc:sldMkLst>
      </pc:sldChg>
      <pc:sldChg chg="add">
        <pc:chgData name="Daisuke NOGAMI" userId="bdb258cd-ed9f-41e3-b12f-b2e206fc58c6" providerId="ADAL" clId="{CB900E63-C7D3-4B81-8F7B-9631C3BB6F4A}" dt="2025-04-03T00:46:47.730" v="4"/>
        <pc:sldMkLst>
          <pc:docMk/>
          <pc:sldMk cId="756656917" sldId="454"/>
        </pc:sldMkLst>
      </pc:sldChg>
      <pc:sldChg chg="add">
        <pc:chgData name="Daisuke NOGAMI" userId="bdb258cd-ed9f-41e3-b12f-b2e206fc58c6" providerId="ADAL" clId="{CB900E63-C7D3-4B81-8F7B-9631C3BB6F4A}" dt="2025-04-03T00:47:08.497" v="5"/>
        <pc:sldMkLst>
          <pc:docMk/>
          <pc:sldMk cId="1060513241" sldId="455"/>
        </pc:sldMkLst>
      </pc:sldChg>
      <pc:sldChg chg="add">
        <pc:chgData name="Daisuke NOGAMI" userId="bdb258cd-ed9f-41e3-b12f-b2e206fc58c6" providerId="ADAL" clId="{CB900E63-C7D3-4B81-8F7B-9631C3BB6F4A}" dt="2025-04-03T00:47:08.497" v="5"/>
        <pc:sldMkLst>
          <pc:docMk/>
          <pc:sldMk cId="4123097179" sldId="456"/>
        </pc:sldMkLst>
      </pc:sldChg>
      <pc:sldChg chg="add">
        <pc:chgData name="Daisuke NOGAMI" userId="bdb258cd-ed9f-41e3-b12f-b2e206fc58c6" providerId="ADAL" clId="{CB900E63-C7D3-4B81-8F7B-9631C3BB6F4A}" dt="2025-04-03T00:47:08.497" v="5"/>
        <pc:sldMkLst>
          <pc:docMk/>
          <pc:sldMk cId="1389726066" sldId="460"/>
        </pc:sldMkLst>
      </pc:sldChg>
      <pc:sldChg chg="add">
        <pc:chgData name="Daisuke NOGAMI" userId="bdb258cd-ed9f-41e3-b12f-b2e206fc58c6" providerId="ADAL" clId="{CB900E63-C7D3-4B81-8F7B-9631C3BB6F4A}" dt="2025-04-03T00:47:08.497" v="5"/>
        <pc:sldMkLst>
          <pc:docMk/>
          <pc:sldMk cId="4040966957" sldId="461"/>
        </pc:sldMkLst>
      </pc:sldChg>
      <pc:sldChg chg="add">
        <pc:chgData name="Daisuke NOGAMI" userId="bdb258cd-ed9f-41e3-b12f-b2e206fc58c6" providerId="ADAL" clId="{CB900E63-C7D3-4B81-8F7B-9631C3BB6F4A}" dt="2025-04-03T00:47:08.497" v="5"/>
        <pc:sldMkLst>
          <pc:docMk/>
          <pc:sldMk cId="130532673" sldId="462"/>
        </pc:sldMkLst>
      </pc:sldChg>
      <pc:sldChg chg="add">
        <pc:chgData name="Daisuke NOGAMI" userId="bdb258cd-ed9f-41e3-b12f-b2e206fc58c6" providerId="ADAL" clId="{CB900E63-C7D3-4B81-8F7B-9631C3BB6F4A}" dt="2025-04-03T00:47:08.497" v="5"/>
        <pc:sldMkLst>
          <pc:docMk/>
          <pc:sldMk cId="4028513698" sldId="463"/>
        </pc:sldMkLst>
      </pc:sldChg>
      <pc:sldChg chg="add">
        <pc:chgData name="Daisuke NOGAMI" userId="bdb258cd-ed9f-41e3-b12f-b2e206fc58c6" providerId="ADAL" clId="{CB900E63-C7D3-4B81-8F7B-9631C3BB6F4A}" dt="2025-04-03T00:42:04.465" v="2"/>
        <pc:sldMkLst>
          <pc:docMk/>
          <pc:sldMk cId="734053800" sldId="465"/>
        </pc:sldMkLst>
      </pc:sldChg>
      <pc:sldChg chg="add">
        <pc:chgData name="Daisuke NOGAMI" userId="bdb258cd-ed9f-41e3-b12f-b2e206fc58c6" providerId="ADAL" clId="{CB900E63-C7D3-4B81-8F7B-9631C3BB6F4A}" dt="2025-04-03T00:46:47.730" v="4"/>
        <pc:sldMkLst>
          <pc:docMk/>
          <pc:sldMk cId="759645298" sldId="467"/>
        </pc:sldMkLst>
      </pc:sldChg>
      <pc:sldChg chg="add">
        <pc:chgData name="Daisuke NOGAMI" userId="bdb258cd-ed9f-41e3-b12f-b2e206fc58c6" providerId="ADAL" clId="{CB900E63-C7D3-4B81-8F7B-9631C3BB6F4A}" dt="2025-04-03T00:42:04.465" v="2"/>
        <pc:sldMkLst>
          <pc:docMk/>
          <pc:sldMk cId="3286632601" sldId="468"/>
        </pc:sldMkLst>
      </pc:sldChg>
      <pc:sldChg chg="add">
        <pc:chgData name="Daisuke NOGAMI" userId="bdb258cd-ed9f-41e3-b12f-b2e206fc58c6" providerId="ADAL" clId="{CB900E63-C7D3-4B81-8F7B-9631C3BB6F4A}" dt="2025-04-03T00:47:08.497" v="5"/>
        <pc:sldMkLst>
          <pc:docMk/>
          <pc:sldMk cId="2456276442" sldId="469"/>
        </pc:sldMkLst>
      </pc:sldChg>
      <pc:sldChg chg="add">
        <pc:chgData name="Daisuke NOGAMI" userId="bdb258cd-ed9f-41e3-b12f-b2e206fc58c6" providerId="ADAL" clId="{CB900E63-C7D3-4B81-8F7B-9631C3BB6F4A}" dt="2025-04-03T00:47:08.497" v="5"/>
        <pc:sldMkLst>
          <pc:docMk/>
          <pc:sldMk cId="1247233617" sldId="470"/>
        </pc:sldMkLst>
      </pc:sldChg>
      <pc:sldChg chg="add">
        <pc:chgData name="Daisuke NOGAMI" userId="bdb258cd-ed9f-41e3-b12f-b2e206fc58c6" providerId="ADAL" clId="{CB900E63-C7D3-4B81-8F7B-9631C3BB6F4A}" dt="2025-04-03T00:47:08.497" v="5"/>
        <pc:sldMkLst>
          <pc:docMk/>
          <pc:sldMk cId="78418549" sldId="473"/>
        </pc:sldMkLst>
      </pc:sldChg>
      <pc:sldChg chg="add">
        <pc:chgData name="Daisuke NOGAMI" userId="bdb258cd-ed9f-41e3-b12f-b2e206fc58c6" providerId="ADAL" clId="{CB900E63-C7D3-4B81-8F7B-9631C3BB6F4A}" dt="2025-04-03T00:47:08.497" v="5"/>
        <pc:sldMkLst>
          <pc:docMk/>
          <pc:sldMk cId="1774823590" sldId="474"/>
        </pc:sldMkLst>
      </pc:sldChg>
      <pc:sldChg chg="add">
        <pc:chgData name="Daisuke NOGAMI" userId="bdb258cd-ed9f-41e3-b12f-b2e206fc58c6" providerId="ADAL" clId="{CB900E63-C7D3-4B81-8F7B-9631C3BB6F4A}" dt="2025-04-03T00:47:08.497" v="5"/>
        <pc:sldMkLst>
          <pc:docMk/>
          <pc:sldMk cId="491313578" sldId="475"/>
        </pc:sldMkLst>
      </pc:sldChg>
      <pc:sldChg chg="add">
        <pc:chgData name="Daisuke NOGAMI" userId="bdb258cd-ed9f-41e3-b12f-b2e206fc58c6" providerId="ADAL" clId="{CB900E63-C7D3-4B81-8F7B-9631C3BB6F4A}" dt="2025-04-03T00:47:08.497" v="5"/>
        <pc:sldMkLst>
          <pc:docMk/>
          <pc:sldMk cId="2832682155" sldId="477"/>
        </pc:sldMkLst>
      </pc:sldChg>
      <pc:sldChg chg="add">
        <pc:chgData name="Daisuke NOGAMI" userId="bdb258cd-ed9f-41e3-b12f-b2e206fc58c6" providerId="ADAL" clId="{CB900E63-C7D3-4B81-8F7B-9631C3BB6F4A}" dt="2025-04-03T00:41:28.936" v="0"/>
        <pc:sldMkLst>
          <pc:docMk/>
          <pc:sldMk cId="2735150575" sldId="478"/>
        </pc:sldMkLst>
      </pc:sldChg>
      <pc:sldChg chg="add">
        <pc:chgData name="Daisuke NOGAMI" userId="bdb258cd-ed9f-41e3-b12f-b2e206fc58c6" providerId="ADAL" clId="{CB900E63-C7D3-4B81-8F7B-9631C3BB6F4A}" dt="2025-04-03T00:41:28.936" v="0"/>
        <pc:sldMkLst>
          <pc:docMk/>
          <pc:sldMk cId="1905356006" sldId="479"/>
        </pc:sldMkLst>
      </pc:sldChg>
      <pc:sldChg chg="add">
        <pc:chgData name="Daisuke NOGAMI" userId="bdb258cd-ed9f-41e3-b12f-b2e206fc58c6" providerId="ADAL" clId="{CB900E63-C7D3-4B81-8F7B-9631C3BB6F4A}" dt="2025-04-03T00:41:47.431" v="1"/>
        <pc:sldMkLst>
          <pc:docMk/>
          <pc:sldMk cId="3930691610" sldId="480"/>
        </pc:sldMkLst>
      </pc:sldChg>
      <pc:sldChg chg="add">
        <pc:chgData name="Daisuke NOGAMI" userId="bdb258cd-ed9f-41e3-b12f-b2e206fc58c6" providerId="ADAL" clId="{CB900E63-C7D3-4B81-8F7B-9631C3BB6F4A}" dt="2025-04-03T00:42:04.465" v="2"/>
        <pc:sldMkLst>
          <pc:docMk/>
          <pc:sldMk cId="1539279387" sldId="481"/>
        </pc:sldMkLst>
      </pc:sldChg>
      <pc:sldChg chg="add">
        <pc:chgData name="Daisuke NOGAMI" userId="bdb258cd-ed9f-41e3-b12f-b2e206fc58c6" providerId="ADAL" clId="{CB900E63-C7D3-4B81-8F7B-9631C3BB6F4A}" dt="2025-04-03T00:42:04.465" v="2"/>
        <pc:sldMkLst>
          <pc:docMk/>
          <pc:sldMk cId="1446542191" sldId="482"/>
        </pc:sldMkLst>
      </pc:sldChg>
      <pc:sldChg chg="modSp add mod">
        <pc:chgData name="Daisuke NOGAMI" userId="bdb258cd-ed9f-41e3-b12f-b2e206fc58c6" providerId="ADAL" clId="{CB900E63-C7D3-4B81-8F7B-9631C3BB6F4A}" dt="2025-04-03T00:50:14.457" v="6" actId="14100"/>
        <pc:sldMkLst>
          <pc:docMk/>
          <pc:sldMk cId="4247412126" sldId="483"/>
        </pc:sldMkLst>
        <pc:picChg chg="mod">
          <ac:chgData name="Daisuke NOGAMI" userId="bdb258cd-ed9f-41e3-b12f-b2e206fc58c6" providerId="ADAL" clId="{CB900E63-C7D3-4B81-8F7B-9631C3BB6F4A}" dt="2025-04-03T00:50:14.457" v="6" actId="14100"/>
          <ac:picMkLst>
            <pc:docMk/>
            <pc:sldMk cId="4247412126" sldId="483"/>
            <ac:picMk id="79" creationId="{0B139917-4D65-5D0C-F48B-AE09B5F145DD}"/>
          </ac:picMkLst>
        </pc:picChg>
      </pc:sldChg>
      <pc:sldChg chg="add">
        <pc:chgData name="Daisuke NOGAMI" userId="bdb258cd-ed9f-41e3-b12f-b2e206fc58c6" providerId="ADAL" clId="{CB900E63-C7D3-4B81-8F7B-9631C3BB6F4A}" dt="2025-04-03T00:42:04.465" v="2"/>
        <pc:sldMkLst>
          <pc:docMk/>
          <pc:sldMk cId="4135443231" sldId="484"/>
        </pc:sldMkLst>
      </pc:sldChg>
      <pc:sldChg chg="add">
        <pc:chgData name="Daisuke NOGAMI" userId="bdb258cd-ed9f-41e3-b12f-b2e206fc58c6" providerId="ADAL" clId="{CB900E63-C7D3-4B81-8F7B-9631C3BB6F4A}" dt="2025-04-03T00:42:04.465" v="2"/>
        <pc:sldMkLst>
          <pc:docMk/>
          <pc:sldMk cId="3286647052" sldId="485"/>
        </pc:sldMkLst>
      </pc:sldChg>
      <pc:sldChg chg="add">
        <pc:chgData name="Daisuke NOGAMI" userId="bdb258cd-ed9f-41e3-b12f-b2e206fc58c6" providerId="ADAL" clId="{CB900E63-C7D3-4B81-8F7B-9631C3BB6F4A}" dt="2025-04-03T00:42:04.465" v="2"/>
        <pc:sldMkLst>
          <pc:docMk/>
          <pc:sldMk cId="1550032900" sldId="486"/>
        </pc:sldMkLst>
      </pc:sldChg>
      <pc:sldChg chg="add">
        <pc:chgData name="Daisuke NOGAMI" userId="bdb258cd-ed9f-41e3-b12f-b2e206fc58c6" providerId="ADAL" clId="{CB900E63-C7D3-4B81-8F7B-9631C3BB6F4A}" dt="2025-04-03T00:47:08.497" v="5"/>
        <pc:sldMkLst>
          <pc:docMk/>
          <pc:sldMk cId="74973519" sldId="491"/>
        </pc:sldMkLst>
      </pc:sldChg>
      <pc:sldChg chg="add">
        <pc:chgData name="Daisuke NOGAMI" userId="bdb258cd-ed9f-41e3-b12f-b2e206fc58c6" providerId="ADAL" clId="{CB900E63-C7D3-4B81-8F7B-9631C3BB6F4A}" dt="2025-04-03T00:47:08.497" v="5"/>
        <pc:sldMkLst>
          <pc:docMk/>
          <pc:sldMk cId="495891917" sldId="492"/>
        </pc:sldMkLst>
      </pc:sldChg>
      <pc:sldChg chg="add">
        <pc:chgData name="Daisuke NOGAMI" userId="bdb258cd-ed9f-41e3-b12f-b2e206fc58c6" providerId="ADAL" clId="{CB900E63-C7D3-4B81-8F7B-9631C3BB6F4A}" dt="2025-04-03T00:47:08.497" v="5"/>
        <pc:sldMkLst>
          <pc:docMk/>
          <pc:sldMk cId="2898163631" sldId="493"/>
        </pc:sldMkLst>
      </pc:sldChg>
      <pc:sldChg chg="add">
        <pc:chgData name="Daisuke NOGAMI" userId="bdb258cd-ed9f-41e3-b12f-b2e206fc58c6" providerId="ADAL" clId="{CB900E63-C7D3-4B81-8F7B-9631C3BB6F4A}" dt="2025-04-03T00:47:08.497" v="5"/>
        <pc:sldMkLst>
          <pc:docMk/>
          <pc:sldMk cId="1781143174" sldId="494"/>
        </pc:sldMkLst>
      </pc:sldChg>
      <pc:sldChg chg="add">
        <pc:chgData name="Daisuke NOGAMI" userId="bdb258cd-ed9f-41e3-b12f-b2e206fc58c6" providerId="ADAL" clId="{CB900E63-C7D3-4B81-8F7B-9631C3BB6F4A}" dt="2025-04-03T00:47:08.497" v="5"/>
        <pc:sldMkLst>
          <pc:docMk/>
          <pc:sldMk cId="3639117276" sldId="495"/>
        </pc:sldMkLst>
      </pc:sldChg>
      <pc:sldChg chg="add">
        <pc:chgData name="Daisuke NOGAMI" userId="bdb258cd-ed9f-41e3-b12f-b2e206fc58c6" providerId="ADAL" clId="{CB900E63-C7D3-4B81-8F7B-9631C3BB6F4A}" dt="2025-04-03T00:41:47.431" v="1"/>
        <pc:sldMkLst>
          <pc:docMk/>
          <pc:sldMk cId="1436192753" sldId="503"/>
        </pc:sldMkLst>
      </pc:sldChg>
      <pc:sldChg chg="add">
        <pc:chgData name="Daisuke NOGAMI" userId="bdb258cd-ed9f-41e3-b12f-b2e206fc58c6" providerId="ADAL" clId="{CB900E63-C7D3-4B81-8F7B-9631C3BB6F4A}" dt="2025-04-03T00:42:21.869" v="3"/>
        <pc:sldMkLst>
          <pc:docMk/>
          <pc:sldMk cId="1092553973" sldId="504"/>
        </pc:sldMkLst>
      </pc:sldChg>
    </pc:docChg>
  </pc:docChgLst>
  <pc:docChgLst>
    <pc:chgData name="Daisuke NOGAMI" userId="bdb258cd-ed9f-41e3-b12f-b2e206fc58c6" providerId="ADAL" clId="{E2F5B124-B96C-40A6-93A5-24A39475DC8E}"/>
    <pc:docChg chg="undo custSel addSld delSld modSld sldOrd">
      <pc:chgData name="Daisuke NOGAMI" userId="bdb258cd-ed9f-41e3-b12f-b2e206fc58c6" providerId="ADAL" clId="{E2F5B124-B96C-40A6-93A5-24A39475DC8E}" dt="2024-09-28T06:06:36.363" v="4845"/>
      <pc:docMkLst>
        <pc:docMk/>
      </pc:docMkLst>
      <pc:sldChg chg="addSp delSp modSp mod">
        <pc:chgData name="Daisuke NOGAMI" userId="bdb258cd-ed9f-41e3-b12f-b2e206fc58c6" providerId="ADAL" clId="{E2F5B124-B96C-40A6-93A5-24A39475DC8E}" dt="2024-09-27T12:10:09.953" v="4699" actId="1037"/>
        <pc:sldMkLst>
          <pc:docMk/>
          <pc:sldMk cId="4078244823" sldId="384"/>
        </pc:sldMkLst>
      </pc:sldChg>
      <pc:sldChg chg="delSp modSp mod">
        <pc:chgData name="Daisuke NOGAMI" userId="bdb258cd-ed9f-41e3-b12f-b2e206fc58c6" providerId="ADAL" clId="{E2F5B124-B96C-40A6-93A5-24A39475DC8E}" dt="2024-09-27T02:52:48.070" v="1146" actId="207"/>
        <pc:sldMkLst>
          <pc:docMk/>
          <pc:sldMk cId="2047094816" sldId="387"/>
        </pc:sldMkLst>
      </pc:sldChg>
      <pc:sldChg chg="del">
        <pc:chgData name="Daisuke NOGAMI" userId="bdb258cd-ed9f-41e3-b12f-b2e206fc58c6" providerId="ADAL" clId="{E2F5B124-B96C-40A6-93A5-24A39475DC8E}" dt="2024-09-27T11:29:49.438" v="4515" actId="2696"/>
        <pc:sldMkLst>
          <pc:docMk/>
          <pc:sldMk cId="2049786590" sldId="389"/>
        </pc:sldMkLst>
      </pc:sldChg>
      <pc:sldChg chg="del">
        <pc:chgData name="Daisuke NOGAMI" userId="bdb258cd-ed9f-41e3-b12f-b2e206fc58c6" providerId="ADAL" clId="{E2F5B124-B96C-40A6-93A5-24A39475DC8E}" dt="2024-09-27T11:29:49.438" v="4515" actId="2696"/>
        <pc:sldMkLst>
          <pc:docMk/>
          <pc:sldMk cId="1279781593" sldId="390"/>
        </pc:sldMkLst>
      </pc:sldChg>
      <pc:sldChg chg="del">
        <pc:chgData name="Daisuke NOGAMI" userId="bdb258cd-ed9f-41e3-b12f-b2e206fc58c6" providerId="ADAL" clId="{E2F5B124-B96C-40A6-93A5-24A39475DC8E}" dt="2024-09-27T11:29:49.438" v="4515" actId="2696"/>
        <pc:sldMkLst>
          <pc:docMk/>
          <pc:sldMk cId="38711686" sldId="391"/>
        </pc:sldMkLst>
      </pc:sldChg>
      <pc:sldChg chg="del">
        <pc:chgData name="Daisuke NOGAMI" userId="bdb258cd-ed9f-41e3-b12f-b2e206fc58c6" providerId="ADAL" clId="{E2F5B124-B96C-40A6-93A5-24A39475DC8E}" dt="2024-09-27T11:29:49.438" v="4515" actId="2696"/>
        <pc:sldMkLst>
          <pc:docMk/>
          <pc:sldMk cId="2037920699" sldId="392"/>
        </pc:sldMkLst>
      </pc:sldChg>
      <pc:sldChg chg="del">
        <pc:chgData name="Daisuke NOGAMI" userId="bdb258cd-ed9f-41e3-b12f-b2e206fc58c6" providerId="ADAL" clId="{E2F5B124-B96C-40A6-93A5-24A39475DC8E}" dt="2024-09-27T11:29:49.438" v="4515" actId="2696"/>
        <pc:sldMkLst>
          <pc:docMk/>
          <pc:sldMk cId="3400869365" sldId="393"/>
        </pc:sldMkLst>
      </pc:sldChg>
      <pc:sldChg chg="del">
        <pc:chgData name="Daisuke NOGAMI" userId="bdb258cd-ed9f-41e3-b12f-b2e206fc58c6" providerId="ADAL" clId="{E2F5B124-B96C-40A6-93A5-24A39475DC8E}" dt="2024-09-27T11:29:49.438" v="4515" actId="2696"/>
        <pc:sldMkLst>
          <pc:docMk/>
          <pc:sldMk cId="521376291" sldId="394"/>
        </pc:sldMkLst>
      </pc:sldChg>
      <pc:sldChg chg="del">
        <pc:chgData name="Daisuke NOGAMI" userId="bdb258cd-ed9f-41e3-b12f-b2e206fc58c6" providerId="ADAL" clId="{E2F5B124-B96C-40A6-93A5-24A39475DC8E}" dt="2024-09-27T11:29:49.438" v="4515" actId="2696"/>
        <pc:sldMkLst>
          <pc:docMk/>
          <pc:sldMk cId="3621218712" sldId="395"/>
        </pc:sldMkLst>
      </pc:sldChg>
      <pc:sldChg chg="del">
        <pc:chgData name="Daisuke NOGAMI" userId="bdb258cd-ed9f-41e3-b12f-b2e206fc58c6" providerId="ADAL" clId="{E2F5B124-B96C-40A6-93A5-24A39475DC8E}" dt="2024-09-27T11:29:49.438" v="4515" actId="2696"/>
        <pc:sldMkLst>
          <pc:docMk/>
          <pc:sldMk cId="2367654091" sldId="396"/>
        </pc:sldMkLst>
      </pc:sldChg>
      <pc:sldChg chg="del">
        <pc:chgData name="Daisuke NOGAMI" userId="bdb258cd-ed9f-41e3-b12f-b2e206fc58c6" providerId="ADAL" clId="{E2F5B124-B96C-40A6-93A5-24A39475DC8E}" dt="2024-09-27T11:29:49.438" v="4515" actId="2696"/>
        <pc:sldMkLst>
          <pc:docMk/>
          <pc:sldMk cId="1312344207" sldId="397"/>
        </pc:sldMkLst>
      </pc:sldChg>
      <pc:sldChg chg="del">
        <pc:chgData name="Daisuke NOGAMI" userId="bdb258cd-ed9f-41e3-b12f-b2e206fc58c6" providerId="ADAL" clId="{E2F5B124-B96C-40A6-93A5-24A39475DC8E}" dt="2024-09-27T11:29:49.438" v="4515" actId="2696"/>
        <pc:sldMkLst>
          <pc:docMk/>
          <pc:sldMk cId="165885922" sldId="406"/>
        </pc:sldMkLst>
      </pc:sldChg>
      <pc:sldChg chg="del">
        <pc:chgData name="Daisuke NOGAMI" userId="bdb258cd-ed9f-41e3-b12f-b2e206fc58c6" providerId="ADAL" clId="{E2F5B124-B96C-40A6-93A5-24A39475DC8E}" dt="2024-09-27T11:29:49.438" v="4515" actId="2696"/>
        <pc:sldMkLst>
          <pc:docMk/>
          <pc:sldMk cId="1579559370" sldId="407"/>
        </pc:sldMkLst>
      </pc:sldChg>
      <pc:sldChg chg="del">
        <pc:chgData name="Daisuke NOGAMI" userId="bdb258cd-ed9f-41e3-b12f-b2e206fc58c6" providerId="ADAL" clId="{E2F5B124-B96C-40A6-93A5-24A39475DC8E}" dt="2024-09-27T11:29:49.438" v="4515" actId="2696"/>
        <pc:sldMkLst>
          <pc:docMk/>
          <pc:sldMk cId="3747923467" sldId="408"/>
        </pc:sldMkLst>
      </pc:sldChg>
      <pc:sldChg chg="del">
        <pc:chgData name="Daisuke NOGAMI" userId="bdb258cd-ed9f-41e3-b12f-b2e206fc58c6" providerId="ADAL" clId="{E2F5B124-B96C-40A6-93A5-24A39475DC8E}" dt="2024-09-27T11:29:49.438" v="4515" actId="2696"/>
        <pc:sldMkLst>
          <pc:docMk/>
          <pc:sldMk cId="3583483017" sldId="409"/>
        </pc:sldMkLst>
      </pc:sldChg>
      <pc:sldChg chg="del">
        <pc:chgData name="Daisuke NOGAMI" userId="bdb258cd-ed9f-41e3-b12f-b2e206fc58c6" providerId="ADAL" clId="{E2F5B124-B96C-40A6-93A5-24A39475DC8E}" dt="2024-09-27T11:29:49.438" v="4515" actId="2696"/>
        <pc:sldMkLst>
          <pc:docMk/>
          <pc:sldMk cId="2706014773" sldId="411"/>
        </pc:sldMkLst>
      </pc:sldChg>
      <pc:sldChg chg="del">
        <pc:chgData name="Daisuke NOGAMI" userId="bdb258cd-ed9f-41e3-b12f-b2e206fc58c6" providerId="ADAL" clId="{E2F5B124-B96C-40A6-93A5-24A39475DC8E}" dt="2024-09-27T11:29:49.438" v="4515" actId="2696"/>
        <pc:sldMkLst>
          <pc:docMk/>
          <pc:sldMk cId="1511576762" sldId="412"/>
        </pc:sldMkLst>
      </pc:sldChg>
      <pc:sldChg chg="del">
        <pc:chgData name="Daisuke NOGAMI" userId="bdb258cd-ed9f-41e3-b12f-b2e206fc58c6" providerId="ADAL" clId="{E2F5B124-B96C-40A6-93A5-24A39475DC8E}" dt="2024-09-27T11:29:49.438" v="4515" actId="2696"/>
        <pc:sldMkLst>
          <pc:docMk/>
          <pc:sldMk cId="1313027291" sldId="413"/>
        </pc:sldMkLst>
      </pc:sldChg>
      <pc:sldChg chg="del">
        <pc:chgData name="Daisuke NOGAMI" userId="bdb258cd-ed9f-41e3-b12f-b2e206fc58c6" providerId="ADAL" clId="{E2F5B124-B96C-40A6-93A5-24A39475DC8E}" dt="2024-09-27T11:29:49.438" v="4515" actId="2696"/>
        <pc:sldMkLst>
          <pc:docMk/>
          <pc:sldMk cId="3242906958" sldId="414"/>
        </pc:sldMkLst>
      </pc:sldChg>
      <pc:sldChg chg="del">
        <pc:chgData name="Daisuke NOGAMI" userId="bdb258cd-ed9f-41e3-b12f-b2e206fc58c6" providerId="ADAL" clId="{E2F5B124-B96C-40A6-93A5-24A39475DC8E}" dt="2024-09-27T11:29:49.438" v="4515" actId="2696"/>
        <pc:sldMkLst>
          <pc:docMk/>
          <pc:sldMk cId="1760749689" sldId="415"/>
        </pc:sldMkLst>
      </pc:sldChg>
      <pc:sldChg chg="del">
        <pc:chgData name="Daisuke NOGAMI" userId="bdb258cd-ed9f-41e3-b12f-b2e206fc58c6" providerId="ADAL" clId="{E2F5B124-B96C-40A6-93A5-24A39475DC8E}" dt="2024-09-27T11:29:49.438" v="4515" actId="2696"/>
        <pc:sldMkLst>
          <pc:docMk/>
          <pc:sldMk cId="1738878187" sldId="416"/>
        </pc:sldMkLst>
      </pc:sldChg>
      <pc:sldChg chg="del">
        <pc:chgData name="Daisuke NOGAMI" userId="bdb258cd-ed9f-41e3-b12f-b2e206fc58c6" providerId="ADAL" clId="{E2F5B124-B96C-40A6-93A5-24A39475DC8E}" dt="2024-09-27T11:29:49.438" v="4515" actId="2696"/>
        <pc:sldMkLst>
          <pc:docMk/>
          <pc:sldMk cId="2845639163" sldId="417"/>
        </pc:sldMkLst>
      </pc:sldChg>
      <pc:sldChg chg="del">
        <pc:chgData name="Daisuke NOGAMI" userId="bdb258cd-ed9f-41e3-b12f-b2e206fc58c6" providerId="ADAL" clId="{E2F5B124-B96C-40A6-93A5-24A39475DC8E}" dt="2024-09-27T11:29:49.438" v="4515" actId="2696"/>
        <pc:sldMkLst>
          <pc:docMk/>
          <pc:sldMk cId="3795618730" sldId="418"/>
        </pc:sldMkLst>
      </pc:sldChg>
      <pc:sldChg chg="del">
        <pc:chgData name="Daisuke NOGAMI" userId="bdb258cd-ed9f-41e3-b12f-b2e206fc58c6" providerId="ADAL" clId="{E2F5B124-B96C-40A6-93A5-24A39475DC8E}" dt="2024-09-27T11:29:49.438" v="4515" actId="2696"/>
        <pc:sldMkLst>
          <pc:docMk/>
          <pc:sldMk cId="2600899618" sldId="419"/>
        </pc:sldMkLst>
      </pc:sldChg>
      <pc:sldChg chg="del">
        <pc:chgData name="Daisuke NOGAMI" userId="bdb258cd-ed9f-41e3-b12f-b2e206fc58c6" providerId="ADAL" clId="{E2F5B124-B96C-40A6-93A5-24A39475DC8E}" dt="2024-09-27T11:29:49.438" v="4515" actId="2696"/>
        <pc:sldMkLst>
          <pc:docMk/>
          <pc:sldMk cId="528738437" sldId="420"/>
        </pc:sldMkLst>
      </pc:sldChg>
      <pc:sldChg chg="del">
        <pc:chgData name="Daisuke NOGAMI" userId="bdb258cd-ed9f-41e3-b12f-b2e206fc58c6" providerId="ADAL" clId="{E2F5B124-B96C-40A6-93A5-24A39475DC8E}" dt="2024-09-27T11:29:49.438" v="4515" actId="2696"/>
        <pc:sldMkLst>
          <pc:docMk/>
          <pc:sldMk cId="2429762725" sldId="421"/>
        </pc:sldMkLst>
      </pc:sldChg>
      <pc:sldChg chg="del">
        <pc:chgData name="Daisuke NOGAMI" userId="bdb258cd-ed9f-41e3-b12f-b2e206fc58c6" providerId="ADAL" clId="{E2F5B124-B96C-40A6-93A5-24A39475DC8E}" dt="2024-09-27T11:29:49.438" v="4515" actId="2696"/>
        <pc:sldMkLst>
          <pc:docMk/>
          <pc:sldMk cId="3942218260" sldId="422"/>
        </pc:sldMkLst>
      </pc:sldChg>
      <pc:sldChg chg="del">
        <pc:chgData name="Daisuke NOGAMI" userId="bdb258cd-ed9f-41e3-b12f-b2e206fc58c6" providerId="ADAL" clId="{E2F5B124-B96C-40A6-93A5-24A39475DC8E}" dt="2024-09-27T11:29:49.438" v="4515" actId="2696"/>
        <pc:sldMkLst>
          <pc:docMk/>
          <pc:sldMk cId="3648205869" sldId="423"/>
        </pc:sldMkLst>
      </pc:sldChg>
      <pc:sldChg chg="addSp delSp modSp add mod">
        <pc:chgData name="Daisuke NOGAMI" userId="bdb258cd-ed9f-41e3-b12f-b2e206fc58c6" providerId="ADAL" clId="{E2F5B124-B96C-40A6-93A5-24A39475DC8E}" dt="2024-09-27T12:10:53.879" v="4700" actId="1076"/>
        <pc:sldMkLst>
          <pc:docMk/>
          <pc:sldMk cId="3903993180" sldId="424"/>
        </pc:sldMkLst>
      </pc:sldChg>
      <pc:sldChg chg="addSp delSp modSp add mod">
        <pc:chgData name="Daisuke NOGAMI" userId="bdb258cd-ed9f-41e3-b12f-b2e206fc58c6" providerId="ADAL" clId="{E2F5B124-B96C-40A6-93A5-24A39475DC8E}" dt="2024-09-27T11:19:14.429" v="4368" actId="14100"/>
        <pc:sldMkLst>
          <pc:docMk/>
          <pc:sldMk cId="2002889462" sldId="425"/>
        </pc:sldMkLst>
      </pc:sldChg>
      <pc:sldChg chg="addSp delSp modSp add mod">
        <pc:chgData name="Daisuke NOGAMI" userId="bdb258cd-ed9f-41e3-b12f-b2e206fc58c6" providerId="ADAL" clId="{E2F5B124-B96C-40A6-93A5-24A39475DC8E}" dt="2024-09-27T08:56:49.897" v="2929" actId="1037"/>
        <pc:sldMkLst>
          <pc:docMk/>
          <pc:sldMk cId="1930048003" sldId="426"/>
        </pc:sldMkLst>
      </pc:sldChg>
      <pc:sldChg chg="addSp delSp modSp add mod">
        <pc:chgData name="Daisuke NOGAMI" userId="bdb258cd-ed9f-41e3-b12f-b2e206fc58c6" providerId="ADAL" clId="{E2F5B124-B96C-40A6-93A5-24A39475DC8E}" dt="2024-09-28T06:06:36.363" v="4845"/>
        <pc:sldMkLst>
          <pc:docMk/>
          <pc:sldMk cId="1072875226" sldId="427"/>
        </pc:sldMkLst>
      </pc:sldChg>
      <pc:sldChg chg="modSp add mod ord">
        <pc:chgData name="Daisuke NOGAMI" userId="bdb258cd-ed9f-41e3-b12f-b2e206fc58c6" providerId="ADAL" clId="{E2F5B124-B96C-40A6-93A5-24A39475DC8E}" dt="2024-09-28T06:06:14.644" v="4834" actId="255"/>
        <pc:sldMkLst>
          <pc:docMk/>
          <pc:sldMk cId="216795901" sldId="428"/>
        </pc:sldMkLst>
      </pc:sldChg>
      <pc:sldChg chg="addSp delSp modSp add mod">
        <pc:chgData name="Daisuke NOGAMI" userId="bdb258cd-ed9f-41e3-b12f-b2e206fc58c6" providerId="ADAL" clId="{E2F5B124-B96C-40A6-93A5-24A39475DC8E}" dt="2024-09-27T12:30:45.120" v="4806" actId="1076"/>
        <pc:sldMkLst>
          <pc:docMk/>
          <pc:sldMk cId="2599608768" sldId="429"/>
        </pc:sldMkLst>
      </pc:sldChg>
      <pc:sldChg chg="addSp delSp modSp add mod">
        <pc:chgData name="Daisuke NOGAMI" userId="bdb258cd-ed9f-41e3-b12f-b2e206fc58c6" providerId="ADAL" clId="{E2F5B124-B96C-40A6-93A5-24A39475DC8E}" dt="2024-09-27T12:30:05.042" v="4803"/>
        <pc:sldMkLst>
          <pc:docMk/>
          <pc:sldMk cId="938646506" sldId="430"/>
        </pc:sldMkLst>
      </pc:sldChg>
      <pc:sldChg chg="new del">
        <pc:chgData name="Daisuke NOGAMI" userId="bdb258cd-ed9f-41e3-b12f-b2e206fc58c6" providerId="ADAL" clId="{E2F5B124-B96C-40A6-93A5-24A39475DC8E}" dt="2024-09-27T12:23:54.797" v="4761" actId="680"/>
        <pc:sldMkLst>
          <pc:docMk/>
          <pc:sldMk cId="781108962" sldId="431"/>
        </pc:sldMkLst>
      </pc:sldChg>
    </pc:docChg>
  </pc:docChgLst>
  <pc:docChgLst>
    <pc:chgData name="Daisuke NOGAMI" userId="bdb258cd-ed9f-41e3-b12f-b2e206fc58c6" providerId="ADAL" clId="{A4A70D11-C308-4920-B7F1-6D990C2C0C4F}"/>
    <pc:docChg chg="custSel modSld">
      <pc:chgData name="Daisuke NOGAMI" userId="bdb258cd-ed9f-41e3-b12f-b2e206fc58c6" providerId="ADAL" clId="{A4A70D11-C308-4920-B7F1-6D990C2C0C4F}" dt="2025-04-20T12:07:31.207" v="147" actId="1076"/>
      <pc:docMkLst>
        <pc:docMk/>
      </pc:docMkLst>
      <pc:sldChg chg="delSp modSp mod">
        <pc:chgData name="Daisuke NOGAMI" userId="bdb258cd-ed9f-41e3-b12f-b2e206fc58c6" providerId="ADAL" clId="{A4A70D11-C308-4920-B7F1-6D990C2C0C4F}" dt="2025-04-03T02:52:33.066" v="137" actId="1038"/>
        <pc:sldMkLst>
          <pc:docMk/>
          <pc:sldMk cId="4148041253" sldId="451"/>
        </pc:sldMkLst>
        <pc:picChg chg="mod">
          <ac:chgData name="Daisuke NOGAMI" userId="bdb258cd-ed9f-41e3-b12f-b2e206fc58c6" providerId="ADAL" clId="{A4A70D11-C308-4920-B7F1-6D990C2C0C4F}" dt="2025-04-03T02:52:33.066" v="137" actId="1038"/>
          <ac:picMkLst>
            <pc:docMk/>
            <pc:sldMk cId="4148041253" sldId="451"/>
            <ac:picMk id="2" creationId="{84518332-3244-C881-739F-1648AEEB433C}"/>
          </ac:picMkLst>
        </pc:picChg>
      </pc:sldChg>
      <pc:sldChg chg="delSp modSp mod">
        <pc:chgData name="Daisuke NOGAMI" userId="bdb258cd-ed9f-41e3-b12f-b2e206fc58c6" providerId="ADAL" clId="{A4A70D11-C308-4920-B7F1-6D990C2C0C4F}" dt="2025-04-20T12:07:31.207" v="147" actId="1076"/>
        <pc:sldMkLst>
          <pc:docMk/>
          <pc:sldMk cId="1774823590" sldId="474"/>
        </pc:sldMkLst>
        <pc:spChg chg="mod">
          <ac:chgData name="Daisuke NOGAMI" userId="bdb258cd-ed9f-41e3-b12f-b2e206fc58c6" providerId="ADAL" clId="{A4A70D11-C308-4920-B7F1-6D990C2C0C4F}" dt="2025-04-20T12:06:36.752" v="145"/>
          <ac:spMkLst>
            <pc:docMk/>
            <pc:sldMk cId="1774823590" sldId="474"/>
            <ac:spMk id="5" creationId="{1A0CEC99-34BC-5228-C740-3DE3A0393C30}"/>
          </ac:spMkLst>
        </pc:spChg>
        <pc:spChg chg="del">
          <ac:chgData name="Daisuke NOGAMI" userId="bdb258cd-ed9f-41e3-b12f-b2e206fc58c6" providerId="ADAL" clId="{A4A70D11-C308-4920-B7F1-6D990C2C0C4F}" dt="2025-04-20T12:07:18.496" v="146" actId="478"/>
          <ac:spMkLst>
            <pc:docMk/>
            <pc:sldMk cId="1774823590" sldId="474"/>
            <ac:spMk id="11" creationId="{1C5B523A-AB86-E0E1-483E-42968B541167}"/>
          </ac:spMkLst>
        </pc:spChg>
        <pc:spChg chg="del">
          <ac:chgData name="Daisuke NOGAMI" userId="bdb258cd-ed9f-41e3-b12f-b2e206fc58c6" providerId="ADAL" clId="{A4A70D11-C308-4920-B7F1-6D990C2C0C4F}" dt="2025-04-20T12:07:18.496" v="146" actId="478"/>
          <ac:spMkLst>
            <pc:docMk/>
            <pc:sldMk cId="1774823590" sldId="474"/>
            <ac:spMk id="12" creationId="{5486EFD1-05EB-08BE-4284-3F925E6D36AE}"/>
          </ac:spMkLst>
        </pc:spChg>
        <pc:picChg chg="mod">
          <ac:chgData name="Daisuke NOGAMI" userId="bdb258cd-ed9f-41e3-b12f-b2e206fc58c6" providerId="ADAL" clId="{A4A70D11-C308-4920-B7F1-6D990C2C0C4F}" dt="2025-04-20T12:07:31.207" v="147" actId="1076"/>
          <ac:picMkLst>
            <pc:docMk/>
            <pc:sldMk cId="1774823590" sldId="474"/>
            <ac:picMk id="2" creationId="{CE4F2EE9-609D-0174-10A6-B913B7FDC72F}"/>
          </ac:picMkLst>
        </pc:picChg>
        <pc:picChg chg="del">
          <ac:chgData name="Daisuke NOGAMI" userId="bdb258cd-ed9f-41e3-b12f-b2e206fc58c6" providerId="ADAL" clId="{A4A70D11-C308-4920-B7F1-6D990C2C0C4F}" dt="2025-04-20T12:07:18.496" v="146" actId="478"/>
          <ac:picMkLst>
            <pc:docMk/>
            <pc:sldMk cId="1774823590" sldId="474"/>
            <ac:picMk id="8" creationId="{3DFC162A-04F7-0685-3637-3B07E73A68F1}"/>
          </ac:picMkLst>
        </pc:picChg>
        <pc:picChg chg="del">
          <ac:chgData name="Daisuke NOGAMI" userId="bdb258cd-ed9f-41e3-b12f-b2e206fc58c6" providerId="ADAL" clId="{A4A70D11-C308-4920-B7F1-6D990C2C0C4F}" dt="2025-04-20T12:07:18.496" v="146" actId="478"/>
          <ac:picMkLst>
            <pc:docMk/>
            <pc:sldMk cId="1774823590" sldId="474"/>
            <ac:picMk id="14" creationId="{FCF0BD09-347A-0412-6DF1-3D7C8496B748}"/>
          </ac:picMkLst>
        </pc:picChg>
        <pc:picChg chg="del">
          <ac:chgData name="Daisuke NOGAMI" userId="bdb258cd-ed9f-41e3-b12f-b2e206fc58c6" providerId="ADAL" clId="{A4A70D11-C308-4920-B7F1-6D990C2C0C4F}" dt="2025-04-20T12:07:18.496" v="146" actId="478"/>
          <ac:picMkLst>
            <pc:docMk/>
            <pc:sldMk cId="1774823590" sldId="474"/>
            <ac:picMk id="16" creationId="{4E51A64E-1FC8-F284-ADDE-7FF628A92787}"/>
          </ac:picMkLst>
        </pc:picChg>
      </pc:sldChg>
      <pc:sldChg chg="addSp delSp modSp mod">
        <pc:chgData name="Daisuke NOGAMI" userId="bdb258cd-ed9f-41e3-b12f-b2e206fc58c6" providerId="ADAL" clId="{A4A70D11-C308-4920-B7F1-6D990C2C0C4F}" dt="2025-04-03T02:49:24.476" v="51" actId="1036"/>
        <pc:sldMkLst>
          <pc:docMk/>
          <pc:sldMk cId="2735150575" sldId="478"/>
        </pc:sldMkLst>
        <pc:picChg chg="mod">
          <ac:chgData name="Daisuke NOGAMI" userId="bdb258cd-ed9f-41e3-b12f-b2e206fc58c6" providerId="ADAL" clId="{A4A70D11-C308-4920-B7F1-6D990C2C0C4F}" dt="2025-04-03T02:49:05.924" v="5" actId="1036"/>
          <ac:picMkLst>
            <pc:docMk/>
            <pc:sldMk cId="2735150575" sldId="478"/>
            <ac:picMk id="6" creationId="{DF6808E5-7D51-3BD7-E1DC-7F55217E5B05}"/>
          </ac:picMkLst>
        </pc:picChg>
        <pc:picChg chg="mod">
          <ac:chgData name="Daisuke NOGAMI" userId="bdb258cd-ed9f-41e3-b12f-b2e206fc58c6" providerId="ADAL" clId="{A4A70D11-C308-4920-B7F1-6D990C2C0C4F}" dt="2025-04-03T02:49:24.476" v="51" actId="1036"/>
          <ac:picMkLst>
            <pc:docMk/>
            <pc:sldMk cId="2735150575" sldId="478"/>
            <ac:picMk id="9" creationId="{0C811E45-6EC2-3D17-A211-39850367E501}"/>
          </ac:picMkLst>
        </pc:picChg>
      </pc:sldChg>
      <pc:sldChg chg="addSp delSp modSp mod">
        <pc:chgData name="Daisuke NOGAMI" userId="bdb258cd-ed9f-41e3-b12f-b2e206fc58c6" providerId="ADAL" clId="{A4A70D11-C308-4920-B7F1-6D990C2C0C4F}" dt="2025-04-03T02:50:50.322" v="96" actId="1037"/>
        <pc:sldMkLst>
          <pc:docMk/>
          <pc:sldMk cId="1905356006" sldId="479"/>
        </pc:sldMkLst>
        <pc:picChg chg="mod">
          <ac:chgData name="Daisuke NOGAMI" userId="bdb258cd-ed9f-41e3-b12f-b2e206fc58c6" providerId="ADAL" clId="{A4A70D11-C308-4920-B7F1-6D990C2C0C4F}" dt="2025-04-03T02:50:50.322" v="96" actId="1037"/>
          <ac:picMkLst>
            <pc:docMk/>
            <pc:sldMk cId="1905356006" sldId="479"/>
            <ac:picMk id="8" creationId="{902EAC58-6243-EADA-CCD1-C2D9162C4DB9}"/>
          </ac:picMkLst>
        </pc:picChg>
        <pc:picChg chg="mod">
          <ac:chgData name="Daisuke NOGAMI" userId="bdb258cd-ed9f-41e3-b12f-b2e206fc58c6" providerId="ADAL" clId="{A4A70D11-C308-4920-B7F1-6D990C2C0C4F}" dt="2025-04-03T02:50:47.383" v="95" actId="1036"/>
          <ac:picMkLst>
            <pc:docMk/>
            <pc:sldMk cId="1905356006" sldId="479"/>
            <ac:picMk id="9" creationId="{F7BF495D-E00F-BE98-5DCF-86A5325B0F71}"/>
          </ac:picMkLst>
        </pc:picChg>
      </pc:sldChg>
      <pc:sldChg chg="delSp modSp mod">
        <pc:chgData name="Daisuke NOGAMI" userId="bdb258cd-ed9f-41e3-b12f-b2e206fc58c6" providerId="ADAL" clId="{A4A70D11-C308-4920-B7F1-6D990C2C0C4F}" dt="2025-04-03T02:51:21.849" v="103" actId="1038"/>
        <pc:sldMkLst>
          <pc:docMk/>
          <pc:sldMk cId="3930691610" sldId="480"/>
        </pc:sldMkLst>
        <pc:picChg chg="mod">
          <ac:chgData name="Daisuke NOGAMI" userId="bdb258cd-ed9f-41e3-b12f-b2e206fc58c6" providerId="ADAL" clId="{A4A70D11-C308-4920-B7F1-6D990C2C0C4F}" dt="2025-04-03T02:51:21.849" v="103" actId="1038"/>
          <ac:picMkLst>
            <pc:docMk/>
            <pc:sldMk cId="3930691610" sldId="480"/>
            <ac:picMk id="2" creationId="{B81DEAA6-814C-8EA9-63CF-B66CABD1557C}"/>
          </ac:picMkLst>
        </pc:picChg>
      </pc:sldChg>
    </pc:docChg>
  </pc:docChgLst>
  <pc:docChgLst>
    <pc:chgData name="Daisuke NOGAMI" userId="bdb258cd-ed9f-41e3-b12f-b2e206fc58c6" providerId="ADAL" clId="{7A6E94D4-272A-4C70-BCFB-5FF198C19E71}"/>
    <pc:docChg chg="undo redo custSel addSld delSld modSld sldOrd modMainMaster">
      <pc:chgData name="Daisuke NOGAMI" userId="bdb258cd-ed9f-41e3-b12f-b2e206fc58c6" providerId="ADAL" clId="{7A6E94D4-272A-4C70-BCFB-5FF198C19E71}" dt="2024-08-07T01:01:13.115" v="4109"/>
      <pc:docMkLst>
        <pc:docMk/>
      </pc:docMkLst>
      <pc:sldChg chg="modSp mod">
        <pc:chgData name="Daisuke NOGAMI" userId="bdb258cd-ed9f-41e3-b12f-b2e206fc58c6" providerId="ADAL" clId="{7A6E94D4-272A-4C70-BCFB-5FF198C19E71}" dt="2024-08-07T01:01:13.115" v="4109"/>
        <pc:sldMkLst>
          <pc:docMk/>
          <pc:sldMk cId="4078244823" sldId="384"/>
        </pc:sldMkLst>
      </pc:sldChg>
      <pc:sldChg chg="modSp mod">
        <pc:chgData name="Daisuke NOGAMI" userId="bdb258cd-ed9f-41e3-b12f-b2e206fc58c6" providerId="ADAL" clId="{7A6E94D4-272A-4C70-BCFB-5FF198C19E71}" dt="2024-08-06T08:57:40.190" v="19"/>
        <pc:sldMkLst>
          <pc:docMk/>
          <pc:sldMk cId="2047094816" sldId="387"/>
        </pc:sldMkLst>
      </pc:sldChg>
      <pc:sldChg chg="modSp mod">
        <pc:chgData name="Daisuke NOGAMI" userId="bdb258cd-ed9f-41e3-b12f-b2e206fc58c6" providerId="ADAL" clId="{7A6E94D4-272A-4C70-BCFB-5FF198C19E71}" dt="2024-08-06T09:35:15.346" v="135" actId="1076"/>
        <pc:sldMkLst>
          <pc:docMk/>
          <pc:sldMk cId="2049786590" sldId="389"/>
        </pc:sldMkLst>
      </pc:sldChg>
      <pc:sldChg chg="addSp modSp mod">
        <pc:chgData name="Daisuke NOGAMI" userId="bdb258cd-ed9f-41e3-b12f-b2e206fc58c6" providerId="ADAL" clId="{7A6E94D4-272A-4C70-BCFB-5FF198C19E71}" dt="2024-08-06T10:36:24.040" v="232"/>
        <pc:sldMkLst>
          <pc:docMk/>
          <pc:sldMk cId="3400869365" sldId="393"/>
        </pc:sldMkLst>
      </pc:sldChg>
      <pc:sldChg chg="modSp mod">
        <pc:chgData name="Daisuke NOGAMI" userId="bdb258cd-ed9f-41e3-b12f-b2e206fc58c6" providerId="ADAL" clId="{7A6E94D4-272A-4C70-BCFB-5FF198C19E71}" dt="2024-08-06T10:44:05.400" v="351"/>
        <pc:sldMkLst>
          <pc:docMk/>
          <pc:sldMk cId="3621218712" sldId="395"/>
        </pc:sldMkLst>
      </pc:sldChg>
      <pc:sldChg chg="addSp delSp modSp mod ord">
        <pc:chgData name="Daisuke NOGAMI" userId="bdb258cd-ed9f-41e3-b12f-b2e206fc58c6" providerId="ADAL" clId="{7A6E94D4-272A-4C70-BCFB-5FF198C19E71}" dt="2024-08-06T21:10:42.735" v="1247" actId="6549"/>
        <pc:sldMkLst>
          <pc:docMk/>
          <pc:sldMk cId="2367654091" sldId="396"/>
        </pc:sldMkLst>
      </pc:sldChg>
      <pc:sldChg chg="addSp delSp modSp mod">
        <pc:chgData name="Daisuke NOGAMI" userId="bdb258cd-ed9f-41e3-b12f-b2e206fc58c6" providerId="ADAL" clId="{7A6E94D4-272A-4C70-BCFB-5FF198C19E71}" dt="2024-08-06T21:30:28.851" v="1463" actId="1035"/>
        <pc:sldMkLst>
          <pc:docMk/>
          <pc:sldMk cId="1312344207" sldId="397"/>
        </pc:sldMkLst>
      </pc:sldChg>
      <pc:sldChg chg="del">
        <pc:chgData name="Daisuke NOGAMI" userId="bdb258cd-ed9f-41e3-b12f-b2e206fc58c6" providerId="ADAL" clId="{7A6E94D4-272A-4C70-BCFB-5FF198C19E71}" dt="2024-08-06T23:13:27.370" v="3833" actId="2696"/>
        <pc:sldMkLst>
          <pc:docMk/>
          <pc:sldMk cId="484163239" sldId="398"/>
        </pc:sldMkLst>
      </pc:sldChg>
      <pc:sldChg chg="del">
        <pc:chgData name="Daisuke NOGAMI" userId="bdb258cd-ed9f-41e3-b12f-b2e206fc58c6" providerId="ADAL" clId="{7A6E94D4-272A-4C70-BCFB-5FF198C19E71}" dt="2024-08-06T23:13:27.370" v="3833" actId="2696"/>
        <pc:sldMkLst>
          <pc:docMk/>
          <pc:sldMk cId="2226371823" sldId="399"/>
        </pc:sldMkLst>
      </pc:sldChg>
      <pc:sldChg chg="del">
        <pc:chgData name="Daisuke NOGAMI" userId="bdb258cd-ed9f-41e3-b12f-b2e206fc58c6" providerId="ADAL" clId="{7A6E94D4-272A-4C70-BCFB-5FF198C19E71}" dt="2024-08-06T23:13:27.370" v="3833" actId="2696"/>
        <pc:sldMkLst>
          <pc:docMk/>
          <pc:sldMk cId="3742134132" sldId="400"/>
        </pc:sldMkLst>
      </pc:sldChg>
      <pc:sldChg chg="del">
        <pc:chgData name="Daisuke NOGAMI" userId="bdb258cd-ed9f-41e3-b12f-b2e206fc58c6" providerId="ADAL" clId="{7A6E94D4-272A-4C70-BCFB-5FF198C19E71}" dt="2024-08-06T23:13:27.370" v="3833" actId="2696"/>
        <pc:sldMkLst>
          <pc:docMk/>
          <pc:sldMk cId="2658140521" sldId="401"/>
        </pc:sldMkLst>
      </pc:sldChg>
      <pc:sldChg chg="del">
        <pc:chgData name="Daisuke NOGAMI" userId="bdb258cd-ed9f-41e3-b12f-b2e206fc58c6" providerId="ADAL" clId="{7A6E94D4-272A-4C70-BCFB-5FF198C19E71}" dt="2024-08-06T23:13:27.370" v="3833" actId="2696"/>
        <pc:sldMkLst>
          <pc:docMk/>
          <pc:sldMk cId="4241391316" sldId="402"/>
        </pc:sldMkLst>
      </pc:sldChg>
      <pc:sldChg chg="del">
        <pc:chgData name="Daisuke NOGAMI" userId="bdb258cd-ed9f-41e3-b12f-b2e206fc58c6" providerId="ADAL" clId="{7A6E94D4-272A-4C70-BCFB-5FF198C19E71}" dt="2024-08-06T23:13:27.370" v="3833" actId="2696"/>
        <pc:sldMkLst>
          <pc:docMk/>
          <pc:sldMk cId="980390445" sldId="403"/>
        </pc:sldMkLst>
      </pc:sldChg>
      <pc:sldChg chg="del">
        <pc:chgData name="Daisuke NOGAMI" userId="bdb258cd-ed9f-41e3-b12f-b2e206fc58c6" providerId="ADAL" clId="{7A6E94D4-272A-4C70-BCFB-5FF198C19E71}" dt="2024-08-06T23:13:27.370" v="3833" actId="2696"/>
        <pc:sldMkLst>
          <pc:docMk/>
          <pc:sldMk cId="4034498721" sldId="404"/>
        </pc:sldMkLst>
      </pc:sldChg>
      <pc:sldChg chg="del">
        <pc:chgData name="Daisuke NOGAMI" userId="bdb258cd-ed9f-41e3-b12f-b2e206fc58c6" providerId="ADAL" clId="{7A6E94D4-272A-4C70-BCFB-5FF198C19E71}" dt="2024-08-06T23:13:27.370" v="3833" actId="2696"/>
        <pc:sldMkLst>
          <pc:docMk/>
          <pc:sldMk cId="406412785" sldId="405"/>
        </pc:sldMkLst>
      </pc:sldChg>
      <pc:sldChg chg="modSp mod">
        <pc:chgData name="Daisuke NOGAMI" userId="bdb258cd-ed9f-41e3-b12f-b2e206fc58c6" providerId="ADAL" clId="{7A6E94D4-272A-4C70-BCFB-5FF198C19E71}" dt="2024-08-06T23:21:35.227" v="3901" actId="20577"/>
        <pc:sldMkLst>
          <pc:docMk/>
          <pc:sldMk cId="165885922" sldId="406"/>
        </pc:sldMkLst>
      </pc:sldChg>
      <pc:sldChg chg="modSp mod">
        <pc:chgData name="Daisuke NOGAMI" userId="bdb258cd-ed9f-41e3-b12f-b2e206fc58c6" providerId="ADAL" clId="{7A6E94D4-272A-4C70-BCFB-5FF198C19E71}" dt="2024-08-06T23:23:30.025" v="3911" actId="14734"/>
        <pc:sldMkLst>
          <pc:docMk/>
          <pc:sldMk cId="1579559370" sldId="407"/>
        </pc:sldMkLst>
      </pc:sldChg>
      <pc:sldChg chg="modSp mod">
        <pc:chgData name="Daisuke NOGAMI" userId="bdb258cd-ed9f-41e3-b12f-b2e206fc58c6" providerId="ADAL" clId="{7A6E94D4-272A-4C70-BCFB-5FF198C19E71}" dt="2024-08-06T23:31:24.278" v="4059" actId="14100"/>
        <pc:sldMkLst>
          <pc:docMk/>
          <pc:sldMk cId="3747923467" sldId="408"/>
        </pc:sldMkLst>
      </pc:sldChg>
      <pc:sldChg chg="modSp mod">
        <pc:chgData name="Daisuke NOGAMI" userId="bdb258cd-ed9f-41e3-b12f-b2e206fc58c6" providerId="ADAL" clId="{7A6E94D4-272A-4C70-BCFB-5FF198C19E71}" dt="2024-08-06T23:35:36.587" v="4082" actId="207"/>
        <pc:sldMkLst>
          <pc:docMk/>
          <pc:sldMk cId="3583483017" sldId="409"/>
        </pc:sldMkLst>
      </pc:sldChg>
      <pc:sldChg chg="del">
        <pc:chgData name="Daisuke NOGAMI" userId="bdb258cd-ed9f-41e3-b12f-b2e206fc58c6" providerId="ADAL" clId="{7A6E94D4-272A-4C70-BCFB-5FF198C19E71}" dt="2024-08-06T23:13:39.738" v="3834" actId="2696"/>
        <pc:sldMkLst>
          <pc:docMk/>
          <pc:sldMk cId="1073927431" sldId="410"/>
        </pc:sldMkLst>
      </pc:sldChg>
      <pc:sldChg chg="modSp mod">
        <pc:chgData name="Daisuke NOGAMI" userId="bdb258cd-ed9f-41e3-b12f-b2e206fc58c6" providerId="ADAL" clId="{7A6E94D4-272A-4C70-BCFB-5FF198C19E71}" dt="2024-08-06T23:26:03.306" v="3920" actId="207"/>
        <pc:sldMkLst>
          <pc:docMk/>
          <pc:sldMk cId="2706014773" sldId="411"/>
        </pc:sldMkLst>
      </pc:sldChg>
      <pc:sldChg chg="addSp delSp modSp mod">
        <pc:chgData name="Daisuke NOGAMI" userId="bdb258cd-ed9f-41e3-b12f-b2e206fc58c6" providerId="ADAL" clId="{7A6E94D4-272A-4C70-BCFB-5FF198C19E71}" dt="2024-08-07T00:22:46.833" v="4101"/>
        <pc:sldMkLst>
          <pc:docMk/>
          <pc:sldMk cId="1511576762" sldId="412"/>
        </pc:sldMkLst>
      </pc:sldChg>
      <pc:sldChg chg="addSp delSp modSp add mod">
        <pc:chgData name="Daisuke NOGAMI" userId="bdb258cd-ed9f-41e3-b12f-b2e206fc58c6" providerId="ADAL" clId="{7A6E94D4-272A-4C70-BCFB-5FF198C19E71}" dt="2024-08-07T00:12:34.492" v="4097"/>
        <pc:sldMkLst>
          <pc:docMk/>
          <pc:sldMk cId="1313027291" sldId="413"/>
        </pc:sldMkLst>
      </pc:sldChg>
      <pc:sldChg chg="addSp delSp modSp add mod">
        <pc:chgData name="Daisuke NOGAMI" userId="bdb258cd-ed9f-41e3-b12f-b2e206fc58c6" providerId="ADAL" clId="{7A6E94D4-272A-4C70-BCFB-5FF198C19E71}" dt="2024-08-06T21:10:50.667" v="1248" actId="6549"/>
        <pc:sldMkLst>
          <pc:docMk/>
          <pc:sldMk cId="3242906958" sldId="414"/>
        </pc:sldMkLst>
      </pc:sldChg>
      <pc:sldChg chg="delSp modSp add mod ord">
        <pc:chgData name="Daisuke NOGAMI" userId="bdb258cd-ed9f-41e3-b12f-b2e206fc58c6" providerId="ADAL" clId="{7A6E94D4-272A-4C70-BCFB-5FF198C19E71}" dt="2024-08-06T22:03:46.819" v="2102"/>
        <pc:sldMkLst>
          <pc:docMk/>
          <pc:sldMk cId="1760749689" sldId="415"/>
        </pc:sldMkLst>
      </pc:sldChg>
      <pc:sldChg chg="addSp delSp modSp add mod ord">
        <pc:chgData name="Daisuke NOGAMI" userId="bdb258cd-ed9f-41e3-b12f-b2e206fc58c6" providerId="ADAL" clId="{7A6E94D4-272A-4C70-BCFB-5FF198C19E71}" dt="2024-08-06T22:00:47.959" v="2095" actId="6549"/>
        <pc:sldMkLst>
          <pc:docMk/>
          <pc:sldMk cId="1738878187" sldId="416"/>
        </pc:sldMkLst>
      </pc:sldChg>
      <pc:sldChg chg="addSp delSp modSp add mod">
        <pc:chgData name="Daisuke NOGAMI" userId="bdb258cd-ed9f-41e3-b12f-b2e206fc58c6" providerId="ADAL" clId="{7A6E94D4-272A-4C70-BCFB-5FF198C19E71}" dt="2024-08-06T22:19:07.811" v="2529"/>
        <pc:sldMkLst>
          <pc:docMk/>
          <pc:sldMk cId="2845639163" sldId="417"/>
        </pc:sldMkLst>
      </pc:sldChg>
      <pc:sldChg chg="addSp delSp modSp add mod">
        <pc:chgData name="Daisuke NOGAMI" userId="bdb258cd-ed9f-41e3-b12f-b2e206fc58c6" providerId="ADAL" clId="{7A6E94D4-272A-4C70-BCFB-5FF198C19E71}" dt="2024-08-06T22:40:24.867" v="3285" actId="255"/>
        <pc:sldMkLst>
          <pc:docMk/>
          <pc:sldMk cId="3795618730" sldId="418"/>
        </pc:sldMkLst>
      </pc:sldChg>
      <pc:sldChg chg="addSp delSp modSp add mod">
        <pc:chgData name="Daisuke NOGAMI" userId="bdb258cd-ed9f-41e3-b12f-b2e206fc58c6" providerId="ADAL" clId="{7A6E94D4-272A-4C70-BCFB-5FF198C19E71}" dt="2024-08-07T00:58:32.708" v="4102" actId="478"/>
        <pc:sldMkLst>
          <pc:docMk/>
          <pc:sldMk cId="2600899618" sldId="419"/>
        </pc:sldMkLst>
      </pc:sldChg>
      <pc:sldChg chg="addSp delSp modSp add mod">
        <pc:chgData name="Daisuke NOGAMI" userId="bdb258cd-ed9f-41e3-b12f-b2e206fc58c6" providerId="ADAL" clId="{7A6E94D4-272A-4C70-BCFB-5FF198C19E71}" dt="2024-08-07T00:58:36.995" v="4103" actId="478"/>
        <pc:sldMkLst>
          <pc:docMk/>
          <pc:sldMk cId="528738437" sldId="420"/>
        </pc:sldMkLst>
      </pc:sldChg>
      <pc:sldChg chg="addSp delSp modSp add mod">
        <pc:chgData name="Daisuke NOGAMI" userId="bdb258cd-ed9f-41e3-b12f-b2e206fc58c6" providerId="ADAL" clId="{7A6E94D4-272A-4C70-BCFB-5FF198C19E71}" dt="2024-08-07T00:58:42.266" v="4104" actId="478"/>
        <pc:sldMkLst>
          <pc:docMk/>
          <pc:sldMk cId="2429762725" sldId="421"/>
        </pc:sldMkLst>
      </pc:sldChg>
      <pc:sldChg chg="addSp delSp modSp add mod">
        <pc:chgData name="Daisuke NOGAMI" userId="bdb258cd-ed9f-41e3-b12f-b2e206fc58c6" providerId="ADAL" clId="{7A6E94D4-272A-4C70-BCFB-5FF198C19E71}" dt="2024-08-07T00:58:46.188" v="4105" actId="478"/>
        <pc:sldMkLst>
          <pc:docMk/>
          <pc:sldMk cId="3942218260" sldId="422"/>
        </pc:sldMkLst>
      </pc:sldChg>
      <pc:sldChg chg="addSp delSp modSp add mod">
        <pc:chgData name="Daisuke NOGAMI" userId="bdb258cd-ed9f-41e3-b12f-b2e206fc58c6" providerId="ADAL" clId="{7A6E94D4-272A-4C70-BCFB-5FF198C19E71}" dt="2024-08-06T23:12:15.161" v="3832" actId="167"/>
        <pc:sldMkLst>
          <pc:docMk/>
          <pc:sldMk cId="3648205869" sldId="423"/>
        </pc:sldMkLst>
      </pc:sldChg>
      <pc:sldMasterChg chg="modSp mod">
        <pc:chgData name="Daisuke NOGAMI" userId="bdb258cd-ed9f-41e3-b12f-b2e206fc58c6" providerId="ADAL" clId="{7A6E94D4-272A-4C70-BCFB-5FF198C19E71}" dt="2024-08-06T11:38:22.059" v="982"/>
        <pc:sldMasterMkLst>
          <pc:docMk/>
          <pc:sldMasterMk cId="2150168035" sldId="2147483691"/>
        </pc:sldMasterMkLst>
      </pc:sldMasterChg>
    </pc:docChg>
  </pc:docChgLst>
  <pc:docChgLst>
    <pc:chgData name="石川 賀子" userId="a5538c19-8aea-40e2-8203-39201e654a5e" providerId="ADAL" clId="{064D650E-66CA-43B7-B2D1-630F5495EF67}"/>
    <pc:docChg chg="undo custSel addSld delSld modSld sldOrd">
      <pc:chgData name="石川 賀子" userId="a5538c19-8aea-40e2-8203-39201e654a5e" providerId="ADAL" clId="{064D650E-66CA-43B7-B2D1-630F5495EF67}" dt="2023-11-29T23:51:47.259" v="11784" actId="1035"/>
      <pc:docMkLst>
        <pc:docMk/>
      </pc:docMkLst>
      <pc:sldChg chg="addSp delSp modSp mod">
        <pc:chgData name="石川 賀子" userId="a5538c19-8aea-40e2-8203-39201e654a5e" providerId="ADAL" clId="{064D650E-66CA-43B7-B2D1-630F5495EF67}" dt="2023-11-29T09:21:18.835" v="11112" actId="20577"/>
        <pc:sldMkLst>
          <pc:docMk/>
          <pc:sldMk cId="2047094816" sldId="387"/>
        </pc:sldMkLst>
      </pc:sldChg>
      <pc:sldChg chg="addSp delSp modSp mod">
        <pc:chgData name="石川 賀子" userId="a5538c19-8aea-40e2-8203-39201e654a5e" providerId="ADAL" clId="{064D650E-66CA-43B7-B2D1-630F5495EF67}" dt="2023-11-29T09:21:48.077" v="11113" actId="115"/>
        <pc:sldMkLst>
          <pc:docMk/>
          <pc:sldMk cId="2049786590" sldId="389"/>
        </pc:sldMkLst>
      </pc:sldChg>
      <pc:sldChg chg="addSp delSp modSp mod">
        <pc:chgData name="石川 賀子" userId="a5538c19-8aea-40e2-8203-39201e654a5e" providerId="ADAL" clId="{064D650E-66CA-43B7-B2D1-630F5495EF67}" dt="2023-11-29T07:11:22.001" v="9835" actId="1035"/>
        <pc:sldMkLst>
          <pc:docMk/>
          <pc:sldMk cId="1279781593" sldId="390"/>
        </pc:sldMkLst>
      </pc:sldChg>
      <pc:sldChg chg="addSp delSp modSp mod modNotesTx">
        <pc:chgData name="石川 賀子" userId="a5538c19-8aea-40e2-8203-39201e654a5e" providerId="ADAL" clId="{064D650E-66CA-43B7-B2D1-630F5495EF67}" dt="2023-11-29T23:51:47.259" v="11784" actId="1035"/>
        <pc:sldMkLst>
          <pc:docMk/>
          <pc:sldMk cId="38711686" sldId="391"/>
        </pc:sldMkLst>
      </pc:sldChg>
      <pc:sldChg chg="add del">
        <pc:chgData name="石川 賀子" userId="a5538c19-8aea-40e2-8203-39201e654a5e" providerId="ADAL" clId="{064D650E-66CA-43B7-B2D1-630F5495EF67}" dt="2023-11-28T02:42:31.619" v="417" actId="2696"/>
        <pc:sldMkLst>
          <pc:docMk/>
          <pc:sldMk cId="1493349187" sldId="392"/>
        </pc:sldMkLst>
      </pc:sldChg>
      <pc:sldChg chg="addSp delSp modSp new mod ord modNotesTx">
        <pc:chgData name="石川 賀子" userId="a5538c19-8aea-40e2-8203-39201e654a5e" providerId="ADAL" clId="{064D650E-66CA-43B7-B2D1-630F5495EF67}" dt="2023-11-29T07:58:53.774" v="10712" actId="1038"/>
        <pc:sldMkLst>
          <pc:docMk/>
          <pc:sldMk cId="2037920699" sldId="392"/>
        </pc:sldMkLst>
      </pc:sldChg>
      <pc:sldChg chg="addSp delSp modSp new mod">
        <pc:chgData name="石川 賀子" userId="a5538c19-8aea-40e2-8203-39201e654a5e" providerId="ADAL" clId="{064D650E-66CA-43B7-B2D1-630F5495EF67}" dt="2023-11-29T07:59:37.457" v="10716" actId="20577"/>
        <pc:sldMkLst>
          <pc:docMk/>
          <pc:sldMk cId="3400869365" sldId="393"/>
        </pc:sldMkLst>
      </pc:sldChg>
      <pc:sldChg chg="addSp delSp modSp new mod">
        <pc:chgData name="石川 賀子" userId="a5538c19-8aea-40e2-8203-39201e654a5e" providerId="ADAL" clId="{064D650E-66CA-43B7-B2D1-630F5495EF67}" dt="2023-11-29T11:55:54.504" v="11632" actId="14100"/>
        <pc:sldMkLst>
          <pc:docMk/>
          <pc:sldMk cId="521376291" sldId="394"/>
        </pc:sldMkLst>
      </pc:sldChg>
      <pc:sldChg chg="addSp delSp modSp new mod modNotesTx">
        <pc:chgData name="石川 賀子" userId="a5538c19-8aea-40e2-8203-39201e654a5e" providerId="ADAL" clId="{064D650E-66CA-43B7-B2D1-630F5495EF67}" dt="2023-11-29T09:14:16.704" v="10942" actId="20577"/>
        <pc:sldMkLst>
          <pc:docMk/>
          <pc:sldMk cId="3621218712" sldId="395"/>
        </pc:sldMkLst>
      </pc:sldChg>
      <pc:sldChg chg="addSp delSp modSp new mod">
        <pc:chgData name="石川 賀子" userId="a5538c19-8aea-40e2-8203-39201e654a5e" providerId="ADAL" clId="{064D650E-66CA-43B7-B2D1-630F5495EF67}" dt="2023-11-29T09:25:12.550" v="11138" actId="1035"/>
        <pc:sldMkLst>
          <pc:docMk/>
          <pc:sldMk cId="2367654091" sldId="396"/>
        </pc:sldMkLst>
      </pc:sldChg>
      <pc:sldChg chg="addSp delSp modSp new mod">
        <pc:chgData name="石川 賀子" userId="a5538c19-8aea-40e2-8203-39201e654a5e" providerId="ADAL" clId="{064D650E-66CA-43B7-B2D1-630F5495EF67}" dt="2023-11-29T11:36:29.952" v="11321" actId="14100"/>
        <pc:sldMkLst>
          <pc:docMk/>
          <pc:sldMk cId="1312344207" sldId="397"/>
        </pc:sldMkLst>
      </pc:sldChg>
      <pc:sldChg chg="addSp delSp modSp new mod">
        <pc:chgData name="石川 賀子" userId="a5538c19-8aea-40e2-8203-39201e654a5e" providerId="ADAL" clId="{064D650E-66CA-43B7-B2D1-630F5495EF67}" dt="2023-11-29T11:39:35.753" v="11432" actId="1035"/>
        <pc:sldMkLst>
          <pc:docMk/>
          <pc:sldMk cId="484163239" sldId="398"/>
        </pc:sldMkLst>
      </pc:sldChg>
      <pc:sldChg chg="addSp delSp modSp new mod">
        <pc:chgData name="石川 賀子" userId="a5538c19-8aea-40e2-8203-39201e654a5e" providerId="ADAL" clId="{064D650E-66CA-43B7-B2D1-630F5495EF67}" dt="2023-11-29T11:41:05.952" v="11457" actId="1035"/>
        <pc:sldMkLst>
          <pc:docMk/>
          <pc:sldMk cId="2226371823" sldId="399"/>
        </pc:sldMkLst>
      </pc:sldChg>
      <pc:sldChg chg="addSp delSp modSp add mod">
        <pc:chgData name="石川 賀子" userId="a5538c19-8aea-40e2-8203-39201e654a5e" providerId="ADAL" clId="{064D650E-66CA-43B7-B2D1-630F5495EF67}" dt="2023-11-29T11:41:30.222" v="11469" actId="115"/>
        <pc:sldMkLst>
          <pc:docMk/>
          <pc:sldMk cId="3742134132" sldId="400"/>
        </pc:sldMkLst>
      </pc:sldChg>
      <pc:sldChg chg="addSp delSp modSp new mod">
        <pc:chgData name="石川 賀子" userId="a5538c19-8aea-40e2-8203-39201e654a5e" providerId="ADAL" clId="{064D650E-66CA-43B7-B2D1-630F5495EF67}" dt="2023-11-29T12:03:41.145" v="11655" actId="14100"/>
        <pc:sldMkLst>
          <pc:docMk/>
          <pc:sldMk cId="2658140521" sldId="401"/>
        </pc:sldMkLst>
      </pc:sldChg>
      <pc:sldChg chg="addSp delSp modSp add mod ord">
        <pc:chgData name="石川 賀子" userId="a5538c19-8aea-40e2-8203-39201e654a5e" providerId="ADAL" clId="{064D650E-66CA-43B7-B2D1-630F5495EF67}" dt="2023-11-29T11:43:25.060" v="11491" actId="1036"/>
        <pc:sldMkLst>
          <pc:docMk/>
          <pc:sldMk cId="4241391316" sldId="402"/>
        </pc:sldMkLst>
      </pc:sldChg>
      <pc:sldChg chg="addSp delSp modSp add mod">
        <pc:chgData name="石川 賀子" userId="a5538c19-8aea-40e2-8203-39201e654a5e" providerId="ADAL" clId="{064D650E-66CA-43B7-B2D1-630F5495EF67}" dt="2023-11-29T11:43:37.457" v="11492" actId="20577"/>
        <pc:sldMkLst>
          <pc:docMk/>
          <pc:sldMk cId="980390445" sldId="403"/>
        </pc:sldMkLst>
      </pc:sldChg>
      <pc:sldChg chg="addSp delSp modSp new mod">
        <pc:chgData name="石川 賀子" userId="a5538c19-8aea-40e2-8203-39201e654a5e" providerId="ADAL" clId="{064D650E-66CA-43B7-B2D1-630F5495EF67}" dt="2023-11-29T07:48:08.621" v="10624" actId="1035"/>
        <pc:sldMkLst>
          <pc:docMk/>
          <pc:sldMk cId="4034498721" sldId="404"/>
        </pc:sldMkLst>
      </pc:sldChg>
      <pc:sldChg chg="addSp delSp modSp new mod">
        <pc:chgData name="石川 賀子" userId="a5538c19-8aea-40e2-8203-39201e654a5e" providerId="ADAL" clId="{064D650E-66CA-43B7-B2D1-630F5495EF67}" dt="2023-11-29T11:45:27.791" v="11553" actId="478"/>
        <pc:sldMkLst>
          <pc:docMk/>
          <pc:sldMk cId="406412785" sldId="405"/>
        </pc:sldMkLst>
      </pc:sldChg>
      <pc:sldChg chg="addSp delSp modSp new mod">
        <pc:chgData name="石川 賀子" userId="a5538c19-8aea-40e2-8203-39201e654a5e" providerId="ADAL" clId="{064D650E-66CA-43B7-B2D1-630F5495EF67}" dt="2023-11-29T23:48:42.554" v="11658" actId="478"/>
        <pc:sldMkLst>
          <pc:docMk/>
          <pc:sldMk cId="165885922" sldId="406"/>
        </pc:sldMkLst>
      </pc:sldChg>
      <pc:sldChg chg="addSp modSp add mod">
        <pc:chgData name="石川 賀子" userId="a5538c19-8aea-40e2-8203-39201e654a5e" providerId="ADAL" clId="{064D650E-66CA-43B7-B2D1-630F5495EF67}" dt="2023-11-29T09:27:28.979" v="11153" actId="179"/>
        <pc:sldMkLst>
          <pc:docMk/>
          <pc:sldMk cId="1579559370" sldId="407"/>
        </pc:sldMkLst>
      </pc:sldChg>
      <pc:sldChg chg="addSp modSp add mod">
        <pc:chgData name="石川 賀子" userId="a5538c19-8aea-40e2-8203-39201e654a5e" providerId="ADAL" clId="{064D650E-66CA-43B7-B2D1-630F5495EF67}" dt="2023-11-29T09:27:40.858" v="11155" actId="179"/>
        <pc:sldMkLst>
          <pc:docMk/>
          <pc:sldMk cId="3747923467" sldId="408"/>
        </pc:sldMkLst>
      </pc:sldChg>
      <pc:sldChg chg="addSp modSp add mod">
        <pc:chgData name="石川 賀子" userId="a5538c19-8aea-40e2-8203-39201e654a5e" providerId="ADAL" clId="{064D650E-66CA-43B7-B2D1-630F5495EF67}" dt="2023-11-29T09:55:21.281" v="11208" actId="207"/>
        <pc:sldMkLst>
          <pc:docMk/>
          <pc:sldMk cId="3583483017" sldId="409"/>
        </pc:sldMkLst>
      </pc:sldChg>
      <pc:sldChg chg="addSp modSp new mod">
        <pc:chgData name="石川 賀子" userId="a5538c19-8aea-40e2-8203-39201e654a5e" providerId="ADAL" clId="{064D650E-66CA-43B7-B2D1-630F5495EF67}" dt="2023-11-29T11:46:46.654" v="11587" actId="167"/>
        <pc:sldMkLst>
          <pc:docMk/>
          <pc:sldMk cId="1073927431" sldId="410"/>
        </pc:sldMkLst>
      </pc:sldChg>
      <pc:sldChg chg="modSp add mod">
        <pc:chgData name="石川 賀子" userId="a5538c19-8aea-40e2-8203-39201e654a5e" providerId="ADAL" clId="{064D650E-66CA-43B7-B2D1-630F5495EF67}" dt="2023-11-29T09:55:06.815" v="11205" actId="207"/>
        <pc:sldMkLst>
          <pc:docMk/>
          <pc:sldMk cId="2706014773" sldId="411"/>
        </pc:sldMkLst>
      </pc:sldChg>
      <pc:sldChg chg="addSp delSp modSp new mod">
        <pc:chgData name="石川 賀子" userId="a5538c19-8aea-40e2-8203-39201e654a5e" providerId="ADAL" clId="{064D650E-66CA-43B7-B2D1-630F5495EF67}" dt="2023-11-29T11:48:17.406" v="11621" actId="14100"/>
        <pc:sldMkLst>
          <pc:docMk/>
          <pc:sldMk cId="1511576762" sldId="412"/>
        </pc:sldMkLst>
      </pc:sldChg>
    </pc:docChg>
  </pc:docChgLst>
  <pc:docChgLst>
    <pc:chgData name="Daisuke NOGAMI" userId="bdb258cd-ed9f-41e3-b12f-b2e206fc58c6" providerId="ADAL" clId="{2A983012-84F4-4C4F-8CFB-94A98E8F5C84}"/>
    <pc:docChg chg="undo redo custSel addSld delSld modSld sldOrd modMainMaster">
      <pc:chgData name="Daisuke NOGAMI" userId="bdb258cd-ed9f-41e3-b12f-b2e206fc58c6" providerId="ADAL" clId="{2A983012-84F4-4C4F-8CFB-94A98E8F5C84}" dt="2025-03-11T03:44:18.582" v="49400" actId="2696"/>
      <pc:docMkLst>
        <pc:docMk/>
      </pc:docMkLst>
      <pc:sldChg chg="addSp delSp modSp mod setBg">
        <pc:chgData name="Daisuke NOGAMI" userId="bdb258cd-ed9f-41e3-b12f-b2e206fc58c6" providerId="ADAL" clId="{2A983012-84F4-4C4F-8CFB-94A98E8F5C84}" dt="2025-03-11T02:20:08.554" v="49099" actId="1076"/>
        <pc:sldMkLst>
          <pc:docMk/>
          <pc:sldMk cId="4078244823" sldId="384"/>
        </pc:sldMkLst>
        <pc:spChg chg="mod">
          <ac:chgData name="Daisuke NOGAMI" userId="bdb258cd-ed9f-41e3-b12f-b2e206fc58c6" providerId="ADAL" clId="{2A983012-84F4-4C4F-8CFB-94A98E8F5C84}" dt="2025-03-01T01:56:53.358" v="58" actId="2711"/>
          <ac:spMkLst>
            <pc:docMk/>
            <pc:sldMk cId="4078244823" sldId="384"/>
            <ac:spMk id="2" creationId="{D5FFB4B2-7163-402A-A550-BAD7316A2236}"/>
          </ac:spMkLst>
        </pc:spChg>
        <pc:spChg chg="add mod">
          <ac:chgData name="Daisuke NOGAMI" userId="bdb258cd-ed9f-41e3-b12f-b2e206fc58c6" providerId="ADAL" clId="{2A983012-84F4-4C4F-8CFB-94A98E8F5C84}" dt="2025-03-11T02:19:56.021" v="49098" actId="255"/>
          <ac:spMkLst>
            <pc:docMk/>
            <pc:sldMk cId="4078244823" sldId="384"/>
            <ac:spMk id="3" creationId="{8BDF1760-D59B-FB6A-A1C4-A3575CC41AE0}"/>
          </ac:spMkLst>
        </pc:spChg>
        <pc:picChg chg="mod">
          <ac:chgData name="Daisuke NOGAMI" userId="bdb258cd-ed9f-41e3-b12f-b2e206fc58c6" providerId="ADAL" clId="{2A983012-84F4-4C4F-8CFB-94A98E8F5C84}" dt="2025-03-10T02:01:17.060" v="48715" actId="1076"/>
          <ac:picMkLst>
            <pc:docMk/>
            <pc:sldMk cId="4078244823" sldId="384"/>
            <ac:picMk id="8" creationId="{3495ABF8-B200-523B-061F-D9B0DEDCBB1E}"/>
          </ac:picMkLst>
        </pc:picChg>
        <pc:picChg chg="mod">
          <ac:chgData name="Daisuke NOGAMI" userId="bdb258cd-ed9f-41e3-b12f-b2e206fc58c6" providerId="ADAL" clId="{2A983012-84F4-4C4F-8CFB-94A98E8F5C84}" dt="2025-03-10T01:54:02.157" v="48669" actId="14100"/>
          <ac:picMkLst>
            <pc:docMk/>
            <pc:sldMk cId="4078244823" sldId="384"/>
            <ac:picMk id="9" creationId="{B17FDC36-6D71-7805-D2CA-CE4D88AFB97A}"/>
          </ac:picMkLst>
        </pc:picChg>
        <pc:picChg chg="mod">
          <ac:chgData name="Daisuke NOGAMI" userId="bdb258cd-ed9f-41e3-b12f-b2e206fc58c6" providerId="ADAL" clId="{2A983012-84F4-4C4F-8CFB-94A98E8F5C84}" dt="2025-03-10T01:54:14.889" v="48673" actId="1076"/>
          <ac:picMkLst>
            <pc:docMk/>
            <pc:sldMk cId="4078244823" sldId="384"/>
            <ac:picMk id="13" creationId="{47012EBF-7109-3C31-DBB6-280A5F59D873}"/>
          </ac:picMkLst>
        </pc:picChg>
        <pc:picChg chg="mod">
          <ac:chgData name="Daisuke NOGAMI" userId="bdb258cd-ed9f-41e3-b12f-b2e206fc58c6" providerId="ADAL" clId="{2A983012-84F4-4C4F-8CFB-94A98E8F5C84}" dt="2025-03-10T01:54:06.285" v="48670" actId="1076"/>
          <ac:picMkLst>
            <pc:docMk/>
            <pc:sldMk cId="4078244823" sldId="384"/>
            <ac:picMk id="15" creationId="{B92E0389-508B-220E-8B5D-A04193F73FE2}"/>
          </ac:picMkLst>
        </pc:picChg>
        <pc:picChg chg="mod">
          <ac:chgData name="Daisuke NOGAMI" userId="bdb258cd-ed9f-41e3-b12f-b2e206fc58c6" providerId="ADAL" clId="{2A983012-84F4-4C4F-8CFB-94A98E8F5C84}" dt="2025-03-10T01:54:11.273" v="48672" actId="1076"/>
          <ac:picMkLst>
            <pc:docMk/>
            <pc:sldMk cId="4078244823" sldId="384"/>
            <ac:picMk id="16" creationId="{F839517F-D247-35AD-540B-59E8F4346DE4}"/>
          </ac:picMkLst>
        </pc:picChg>
        <pc:picChg chg="mod">
          <ac:chgData name="Daisuke NOGAMI" userId="bdb258cd-ed9f-41e3-b12f-b2e206fc58c6" providerId="ADAL" clId="{2A983012-84F4-4C4F-8CFB-94A98E8F5C84}" dt="2025-03-10T01:57:44.211" v="48705" actId="1076"/>
          <ac:picMkLst>
            <pc:docMk/>
            <pc:sldMk cId="4078244823" sldId="384"/>
            <ac:picMk id="21" creationId="{932CDF52-477D-BD4A-A432-12551827C72F}"/>
          </ac:picMkLst>
        </pc:picChg>
        <pc:picChg chg="mod">
          <ac:chgData name="Daisuke NOGAMI" userId="bdb258cd-ed9f-41e3-b12f-b2e206fc58c6" providerId="ADAL" clId="{2A983012-84F4-4C4F-8CFB-94A98E8F5C84}" dt="2025-03-10T01:57:44.211" v="48705" actId="1076"/>
          <ac:picMkLst>
            <pc:docMk/>
            <pc:sldMk cId="4078244823" sldId="384"/>
            <ac:picMk id="22" creationId="{19CD3E99-74C9-FB45-0C64-E39B8E6C9A00}"/>
          </ac:picMkLst>
        </pc:picChg>
        <pc:picChg chg="mod ord">
          <ac:chgData name="Daisuke NOGAMI" userId="bdb258cd-ed9f-41e3-b12f-b2e206fc58c6" providerId="ADAL" clId="{2A983012-84F4-4C4F-8CFB-94A98E8F5C84}" dt="2025-03-11T02:20:08.554" v="49099" actId="1076"/>
          <ac:picMkLst>
            <pc:docMk/>
            <pc:sldMk cId="4078244823" sldId="384"/>
            <ac:picMk id="25" creationId="{44F65EC8-7A1E-5AFB-F4E6-55D2443727AE}"/>
          </ac:picMkLst>
        </pc:picChg>
        <pc:picChg chg="mod">
          <ac:chgData name="Daisuke NOGAMI" userId="bdb258cd-ed9f-41e3-b12f-b2e206fc58c6" providerId="ADAL" clId="{2A983012-84F4-4C4F-8CFB-94A98E8F5C84}" dt="2025-03-10T01:56:31.816" v="48692" actId="1076"/>
          <ac:picMkLst>
            <pc:docMk/>
            <pc:sldMk cId="4078244823" sldId="384"/>
            <ac:picMk id="28" creationId="{120BC421-4EA3-A1CF-2F1E-3329DD1724CA}"/>
          </ac:picMkLst>
        </pc:picChg>
        <pc:picChg chg="mod">
          <ac:chgData name="Daisuke NOGAMI" userId="bdb258cd-ed9f-41e3-b12f-b2e206fc58c6" providerId="ADAL" clId="{2A983012-84F4-4C4F-8CFB-94A98E8F5C84}" dt="2025-03-10T01:55:58.784" v="48685" actId="1076"/>
          <ac:picMkLst>
            <pc:docMk/>
            <pc:sldMk cId="4078244823" sldId="384"/>
            <ac:picMk id="33" creationId="{15A6DA4D-583B-CC1F-8682-D6A3924E8DD1}"/>
          </ac:picMkLst>
        </pc:picChg>
        <pc:picChg chg="mod">
          <ac:chgData name="Daisuke NOGAMI" userId="bdb258cd-ed9f-41e3-b12f-b2e206fc58c6" providerId="ADAL" clId="{2A983012-84F4-4C4F-8CFB-94A98E8F5C84}" dt="2025-03-10T02:01:07.293" v="48713" actId="14100"/>
          <ac:picMkLst>
            <pc:docMk/>
            <pc:sldMk cId="4078244823" sldId="384"/>
            <ac:picMk id="34" creationId="{267B4FE0-3828-D8AC-EA7F-8BB9AB858113}"/>
          </ac:picMkLst>
        </pc:picChg>
        <pc:picChg chg="mod">
          <ac:chgData name="Daisuke NOGAMI" userId="bdb258cd-ed9f-41e3-b12f-b2e206fc58c6" providerId="ADAL" clId="{2A983012-84F4-4C4F-8CFB-94A98E8F5C84}" dt="2025-03-10T01:57:35.590" v="48704" actId="14100"/>
          <ac:picMkLst>
            <pc:docMk/>
            <pc:sldMk cId="4078244823" sldId="384"/>
            <ac:picMk id="37" creationId="{618286B8-A5F2-8940-3658-2761D1E4A89A}"/>
          </ac:picMkLst>
        </pc:picChg>
      </pc:sldChg>
      <pc:sldChg chg="del ord">
        <pc:chgData name="Daisuke NOGAMI" userId="bdb258cd-ed9f-41e3-b12f-b2e206fc58c6" providerId="ADAL" clId="{2A983012-84F4-4C4F-8CFB-94A98E8F5C84}" dt="2025-03-09T14:07:37.111" v="45864" actId="2696"/>
        <pc:sldMkLst>
          <pc:docMk/>
          <pc:sldMk cId="2047094816" sldId="387"/>
        </pc:sldMkLst>
      </pc:sldChg>
      <pc:sldChg chg="del">
        <pc:chgData name="Daisuke NOGAMI" userId="bdb258cd-ed9f-41e3-b12f-b2e206fc58c6" providerId="ADAL" clId="{2A983012-84F4-4C4F-8CFB-94A98E8F5C84}" dt="2025-03-09T14:07:37.111" v="45864" actId="2696"/>
        <pc:sldMkLst>
          <pc:docMk/>
          <pc:sldMk cId="3903993180" sldId="424"/>
        </pc:sldMkLst>
      </pc:sldChg>
      <pc:sldChg chg="modSp del mod">
        <pc:chgData name="Daisuke NOGAMI" userId="bdb258cd-ed9f-41e3-b12f-b2e206fc58c6" providerId="ADAL" clId="{2A983012-84F4-4C4F-8CFB-94A98E8F5C84}" dt="2025-03-09T14:07:37.111" v="45864" actId="2696"/>
        <pc:sldMkLst>
          <pc:docMk/>
          <pc:sldMk cId="2002889462" sldId="425"/>
        </pc:sldMkLst>
      </pc:sldChg>
      <pc:sldChg chg="del">
        <pc:chgData name="Daisuke NOGAMI" userId="bdb258cd-ed9f-41e3-b12f-b2e206fc58c6" providerId="ADAL" clId="{2A983012-84F4-4C4F-8CFB-94A98E8F5C84}" dt="2025-03-09T14:07:37.111" v="45864" actId="2696"/>
        <pc:sldMkLst>
          <pc:docMk/>
          <pc:sldMk cId="1930048003" sldId="426"/>
        </pc:sldMkLst>
      </pc:sldChg>
      <pc:sldChg chg="modSp del mod">
        <pc:chgData name="Daisuke NOGAMI" userId="bdb258cd-ed9f-41e3-b12f-b2e206fc58c6" providerId="ADAL" clId="{2A983012-84F4-4C4F-8CFB-94A98E8F5C84}" dt="2025-03-09T14:07:37.111" v="45864" actId="2696"/>
        <pc:sldMkLst>
          <pc:docMk/>
          <pc:sldMk cId="1072875226" sldId="427"/>
        </pc:sldMkLst>
      </pc:sldChg>
      <pc:sldChg chg="del">
        <pc:chgData name="Daisuke NOGAMI" userId="bdb258cd-ed9f-41e3-b12f-b2e206fc58c6" providerId="ADAL" clId="{2A983012-84F4-4C4F-8CFB-94A98E8F5C84}" dt="2025-03-09T14:07:37.111" v="45864" actId="2696"/>
        <pc:sldMkLst>
          <pc:docMk/>
          <pc:sldMk cId="216795901" sldId="428"/>
        </pc:sldMkLst>
      </pc:sldChg>
      <pc:sldChg chg="modSp del mod">
        <pc:chgData name="Daisuke NOGAMI" userId="bdb258cd-ed9f-41e3-b12f-b2e206fc58c6" providerId="ADAL" clId="{2A983012-84F4-4C4F-8CFB-94A98E8F5C84}" dt="2025-03-09T14:07:37.111" v="45864" actId="2696"/>
        <pc:sldMkLst>
          <pc:docMk/>
          <pc:sldMk cId="2599608768" sldId="429"/>
        </pc:sldMkLst>
      </pc:sldChg>
      <pc:sldChg chg="modSp del mod">
        <pc:chgData name="Daisuke NOGAMI" userId="bdb258cd-ed9f-41e3-b12f-b2e206fc58c6" providerId="ADAL" clId="{2A983012-84F4-4C4F-8CFB-94A98E8F5C84}" dt="2025-03-09T14:07:37.111" v="45864" actId="2696"/>
        <pc:sldMkLst>
          <pc:docMk/>
          <pc:sldMk cId="938646506" sldId="430"/>
        </pc:sldMkLst>
      </pc:sldChg>
      <pc:sldChg chg="addSp delSp modSp new mod">
        <pc:chgData name="Daisuke NOGAMI" userId="bdb258cd-ed9f-41e3-b12f-b2e206fc58c6" providerId="ADAL" clId="{2A983012-84F4-4C4F-8CFB-94A98E8F5C84}" dt="2025-03-11T02:20:58.713" v="49101" actId="207"/>
        <pc:sldMkLst>
          <pc:docMk/>
          <pc:sldMk cId="1597718004" sldId="431"/>
        </pc:sldMkLst>
        <pc:spChg chg="mod">
          <ac:chgData name="Daisuke NOGAMI" userId="bdb258cd-ed9f-41e3-b12f-b2e206fc58c6" providerId="ADAL" clId="{2A983012-84F4-4C4F-8CFB-94A98E8F5C84}" dt="2025-03-01T03:24:45.729" v="314"/>
          <ac:spMkLst>
            <pc:docMk/>
            <pc:sldMk cId="1597718004" sldId="431"/>
            <ac:spMk id="3" creationId="{200B35DE-3366-1D7A-86BC-8E09F73DDD3D}"/>
          </ac:spMkLst>
        </pc:spChg>
        <pc:spChg chg="add mod">
          <ac:chgData name="Daisuke NOGAMI" userId="bdb258cd-ed9f-41e3-b12f-b2e206fc58c6" providerId="ADAL" clId="{2A983012-84F4-4C4F-8CFB-94A98E8F5C84}" dt="2025-03-11T02:20:58.713" v="49101" actId="207"/>
          <ac:spMkLst>
            <pc:docMk/>
            <pc:sldMk cId="1597718004" sldId="431"/>
            <ac:spMk id="6" creationId="{AD8D6F67-6C36-CA09-1632-97D929D78898}"/>
          </ac:spMkLst>
        </pc:spChg>
      </pc:sldChg>
      <pc:sldChg chg="modSp add mod">
        <pc:chgData name="Daisuke NOGAMI" userId="bdb258cd-ed9f-41e3-b12f-b2e206fc58c6" providerId="ADAL" clId="{2A983012-84F4-4C4F-8CFB-94A98E8F5C84}" dt="2025-03-01T03:35:23.309" v="393" actId="27636"/>
        <pc:sldMkLst>
          <pc:docMk/>
          <pc:sldMk cId="1131107483" sldId="432"/>
        </pc:sldMkLst>
        <pc:spChg chg="mod">
          <ac:chgData name="Daisuke NOGAMI" userId="bdb258cd-ed9f-41e3-b12f-b2e206fc58c6" providerId="ADAL" clId="{2A983012-84F4-4C4F-8CFB-94A98E8F5C84}" dt="2025-03-01T03:35:23.309" v="393" actId="27636"/>
          <ac:spMkLst>
            <pc:docMk/>
            <pc:sldMk cId="1131107483" sldId="432"/>
            <ac:spMk id="2" creationId="{46735614-1C7E-C9C7-7C0C-068C3F5D0196}"/>
          </ac:spMkLst>
        </pc:spChg>
      </pc:sldChg>
      <pc:sldChg chg="addSp delSp modSp new del mod">
        <pc:chgData name="Daisuke NOGAMI" userId="bdb258cd-ed9f-41e3-b12f-b2e206fc58c6" providerId="ADAL" clId="{2A983012-84F4-4C4F-8CFB-94A98E8F5C84}" dt="2025-03-03T20:57:31.916" v="18471" actId="2696"/>
        <pc:sldMkLst>
          <pc:docMk/>
          <pc:sldMk cId="1650048118" sldId="433"/>
        </pc:sldMkLst>
      </pc:sldChg>
      <pc:sldChg chg="addSp delSp modSp new mod">
        <pc:chgData name="Daisuke NOGAMI" userId="bdb258cd-ed9f-41e3-b12f-b2e206fc58c6" providerId="ADAL" clId="{2A983012-84F4-4C4F-8CFB-94A98E8F5C84}" dt="2025-03-09T14:20:14.328" v="45924" actId="207"/>
        <pc:sldMkLst>
          <pc:docMk/>
          <pc:sldMk cId="3649354911" sldId="434"/>
        </pc:sldMkLst>
        <pc:spChg chg="mod">
          <ac:chgData name="Daisuke NOGAMI" userId="bdb258cd-ed9f-41e3-b12f-b2e206fc58c6" providerId="ADAL" clId="{2A983012-84F4-4C4F-8CFB-94A98E8F5C84}" dt="2025-03-09T14:20:14.328" v="45924" actId="207"/>
          <ac:spMkLst>
            <pc:docMk/>
            <pc:sldMk cId="3649354911" sldId="434"/>
            <ac:spMk id="3" creationId="{0CC3BDB6-BA8F-90A0-03C4-5677D2AF43AF}"/>
          </ac:spMkLst>
        </pc:spChg>
        <pc:spChg chg="add mod">
          <ac:chgData name="Daisuke NOGAMI" userId="bdb258cd-ed9f-41e3-b12f-b2e206fc58c6" providerId="ADAL" clId="{2A983012-84F4-4C4F-8CFB-94A98E8F5C84}" dt="2025-03-07T01:45:27.073" v="28538"/>
          <ac:spMkLst>
            <pc:docMk/>
            <pc:sldMk cId="3649354911" sldId="434"/>
            <ac:spMk id="6" creationId="{C0DAB84F-F640-400B-E511-232761EC6244}"/>
          </ac:spMkLst>
        </pc:spChg>
      </pc:sldChg>
      <pc:sldChg chg="addSp delSp modSp add mod">
        <pc:chgData name="Daisuke NOGAMI" userId="bdb258cd-ed9f-41e3-b12f-b2e206fc58c6" providerId="ADAL" clId="{2A983012-84F4-4C4F-8CFB-94A98E8F5C84}" dt="2025-03-08T02:43:49.403" v="29383" actId="1035"/>
        <pc:sldMkLst>
          <pc:docMk/>
          <pc:sldMk cId="660735067" sldId="435"/>
        </pc:sldMkLst>
        <pc:spChg chg="mod">
          <ac:chgData name="Daisuke NOGAMI" userId="bdb258cd-ed9f-41e3-b12f-b2e206fc58c6" providerId="ADAL" clId="{2A983012-84F4-4C4F-8CFB-94A98E8F5C84}" dt="2025-03-08T02:21:35.950" v="28905" actId="14100"/>
          <ac:spMkLst>
            <pc:docMk/>
            <pc:sldMk cId="660735067" sldId="435"/>
            <ac:spMk id="3" creationId="{88BC1D2A-E2B4-1A52-DA24-3611F41F1342}"/>
          </ac:spMkLst>
        </pc:spChg>
        <pc:spChg chg="add mod">
          <ac:chgData name="Daisuke NOGAMI" userId="bdb258cd-ed9f-41e3-b12f-b2e206fc58c6" providerId="ADAL" clId="{2A983012-84F4-4C4F-8CFB-94A98E8F5C84}" dt="2025-03-08T02:30:42.316" v="29140" actId="255"/>
          <ac:spMkLst>
            <pc:docMk/>
            <pc:sldMk cId="660735067" sldId="435"/>
            <ac:spMk id="6" creationId="{3D8CE87F-CBBE-3A94-40BF-72A0936903AC}"/>
          </ac:spMkLst>
        </pc:spChg>
        <pc:picChg chg="add mod">
          <ac:chgData name="Daisuke NOGAMI" userId="bdb258cd-ed9f-41e3-b12f-b2e206fc58c6" providerId="ADAL" clId="{2A983012-84F4-4C4F-8CFB-94A98E8F5C84}" dt="2025-03-08T02:30:19.087" v="29133" actId="1037"/>
          <ac:picMkLst>
            <pc:docMk/>
            <pc:sldMk cId="660735067" sldId="435"/>
            <ac:picMk id="5" creationId="{7A7B822C-797F-5D4A-96F6-7CE78D986806}"/>
          </ac:picMkLst>
        </pc:picChg>
        <pc:picChg chg="add mod">
          <ac:chgData name="Daisuke NOGAMI" userId="bdb258cd-ed9f-41e3-b12f-b2e206fc58c6" providerId="ADAL" clId="{2A983012-84F4-4C4F-8CFB-94A98E8F5C84}" dt="2025-03-08T02:30:19.087" v="29133" actId="1037"/>
          <ac:picMkLst>
            <pc:docMk/>
            <pc:sldMk cId="660735067" sldId="435"/>
            <ac:picMk id="8" creationId="{9E4E0F0F-B3BB-2AEC-04CC-62BF1307BFF0}"/>
          </ac:picMkLst>
        </pc:picChg>
        <pc:picChg chg="add mod">
          <ac:chgData name="Daisuke NOGAMI" userId="bdb258cd-ed9f-41e3-b12f-b2e206fc58c6" providerId="ADAL" clId="{2A983012-84F4-4C4F-8CFB-94A98E8F5C84}" dt="2025-03-08T02:30:19.087" v="29133" actId="1037"/>
          <ac:picMkLst>
            <pc:docMk/>
            <pc:sldMk cId="660735067" sldId="435"/>
            <ac:picMk id="9" creationId="{B3A45B53-1762-D187-EF4B-AFA111F1EBFD}"/>
          </ac:picMkLst>
        </pc:picChg>
        <pc:picChg chg="add mod">
          <ac:chgData name="Daisuke NOGAMI" userId="bdb258cd-ed9f-41e3-b12f-b2e206fc58c6" providerId="ADAL" clId="{2A983012-84F4-4C4F-8CFB-94A98E8F5C84}" dt="2025-03-08T02:30:19.087" v="29133" actId="1037"/>
          <ac:picMkLst>
            <pc:docMk/>
            <pc:sldMk cId="660735067" sldId="435"/>
            <ac:picMk id="10" creationId="{F39379E5-0AE1-93CC-8729-680CC37066B8}"/>
          </ac:picMkLst>
        </pc:picChg>
      </pc:sldChg>
      <pc:sldChg chg="addSp delSp modSp add del mod">
        <pc:chgData name="Daisuke NOGAMI" userId="bdb258cd-ed9f-41e3-b12f-b2e206fc58c6" providerId="ADAL" clId="{2A983012-84F4-4C4F-8CFB-94A98E8F5C84}" dt="2025-03-08T02:55:48.224" v="29384" actId="2696"/>
        <pc:sldMkLst>
          <pc:docMk/>
          <pc:sldMk cId="387133083" sldId="436"/>
        </pc:sldMkLst>
      </pc:sldChg>
      <pc:sldChg chg="new">
        <pc:chgData name="Daisuke NOGAMI" userId="bdb258cd-ed9f-41e3-b12f-b2e206fc58c6" providerId="ADAL" clId="{2A983012-84F4-4C4F-8CFB-94A98E8F5C84}" dt="2025-03-02T03:04:59.596" v="2387" actId="680"/>
        <pc:sldMkLst>
          <pc:docMk/>
          <pc:sldMk cId="1217882695" sldId="437"/>
        </pc:sldMkLst>
      </pc:sldChg>
      <pc:sldChg chg="addSp delSp modSp add mod">
        <pc:chgData name="Daisuke NOGAMI" userId="bdb258cd-ed9f-41e3-b12f-b2e206fc58c6" providerId="ADAL" clId="{2A983012-84F4-4C4F-8CFB-94A98E8F5C84}" dt="2025-03-08T02:56:28.922" v="29412" actId="14100"/>
        <pc:sldMkLst>
          <pc:docMk/>
          <pc:sldMk cId="1406593655" sldId="438"/>
        </pc:sldMkLst>
        <pc:spChg chg="mod">
          <ac:chgData name="Daisuke NOGAMI" userId="bdb258cd-ed9f-41e3-b12f-b2e206fc58c6" providerId="ADAL" clId="{2A983012-84F4-4C4F-8CFB-94A98E8F5C84}" dt="2025-03-06T07:37:02.630" v="18541"/>
          <ac:spMkLst>
            <pc:docMk/>
            <pc:sldMk cId="1406593655" sldId="438"/>
            <ac:spMk id="2" creationId="{C3EB3021-42B2-47EB-C1A9-F33E4CA0C1F5}"/>
          </ac:spMkLst>
        </pc:spChg>
        <pc:spChg chg="mod">
          <ac:chgData name="Daisuke NOGAMI" userId="bdb258cd-ed9f-41e3-b12f-b2e206fc58c6" providerId="ADAL" clId="{2A983012-84F4-4C4F-8CFB-94A98E8F5C84}" dt="2025-03-08T02:56:28.922" v="29412" actId="14100"/>
          <ac:spMkLst>
            <pc:docMk/>
            <pc:sldMk cId="1406593655" sldId="438"/>
            <ac:spMk id="3" creationId="{24F3AD4F-477D-23B0-95FF-4A54A214C53F}"/>
          </ac:spMkLst>
        </pc:spChg>
        <pc:spChg chg="add mod">
          <ac:chgData name="Daisuke NOGAMI" userId="bdb258cd-ed9f-41e3-b12f-b2e206fc58c6" providerId="ADAL" clId="{2A983012-84F4-4C4F-8CFB-94A98E8F5C84}" dt="2025-03-02T03:59:25.378" v="2883" actId="27636"/>
          <ac:spMkLst>
            <pc:docMk/>
            <pc:sldMk cId="1406593655" sldId="438"/>
            <ac:spMk id="12" creationId="{B10B45B6-AA7A-8171-5550-E634F39D520C}"/>
          </ac:spMkLst>
        </pc:spChg>
        <pc:picChg chg="mod">
          <ac:chgData name="Daisuke NOGAMI" userId="bdb258cd-ed9f-41e3-b12f-b2e206fc58c6" providerId="ADAL" clId="{2A983012-84F4-4C4F-8CFB-94A98E8F5C84}" dt="2025-03-02T03:56:37.092" v="2632" actId="1036"/>
          <ac:picMkLst>
            <pc:docMk/>
            <pc:sldMk cId="1406593655" sldId="438"/>
            <ac:picMk id="8" creationId="{2E5FD6F7-B4EA-EA6E-0662-026F1F8492F2}"/>
          </ac:picMkLst>
        </pc:picChg>
        <pc:picChg chg="mod">
          <ac:chgData name="Daisuke NOGAMI" userId="bdb258cd-ed9f-41e3-b12f-b2e206fc58c6" providerId="ADAL" clId="{2A983012-84F4-4C4F-8CFB-94A98E8F5C84}" dt="2025-03-02T03:56:37.092" v="2632" actId="1036"/>
          <ac:picMkLst>
            <pc:docMk/>
            <pc:sldMk cId="1406593655" sldId="438"/>
            <ac:picMk id="11" creationId="{28A9F395-2CAD-C540-2F3D-65AA303886C0}"/>
          </ac:picMkLst>
        </pc:picChg>
      </pc:sldChg>
      <pc:sldChg chg="addSp delSp modSp add mod">
        <pc:chgData name="Daisuke NOGAMI" userId="bdb258cd-ed9f-41e3-b12f-b2e206fc58c6" providerId="ADAL" clId="{2A983012-84F4-4C4F-8CFB-94A98E8F5C84}" dt="2025-03-08T02:56:40.006" v="29425" actId="20577"/>
        <pc:sldMkLst>
          <pc:docMk/>
          <pc:sldMk cId="614346178" sldId="439"/>
        </pc:sldMkLst>
        <pc:spChg chg="mod">
          <ac:chgData name="Daisuke NOGAMI" userId="bdb258cd-ed9f-41e3-b12f-b2e206fc58c6" providerId="ADAL" clId="{2A983012-84F4-4C4F-8CFB-94A98E8F5C84}" dt="2025-03-06T07:37:33.428" v="18575"/>
          <ac:spMkLst>
            <pc:docMk/>
            <pc:sldMk cId="614346178" sldId="439"/>
            <ac:spMk id="2" creationId="{E7819300-F8AE-75E9-84C9-AE9CEC1B70A6}"/>
          </ac:spMkLst>
        </pc:spChg>
        <pc:spChg chg="mod">
          <ac:chgData name="Daisuke NOGAMI" userId="bdb258cd-ed9f-41e3-b12f-b2e206fc58c6" providerId="ADAL" clId="{2A983012-84F4-4C4F-8CFB-94A98E8F5C84}" dt="2025-03-08T02:56:40.006" v="29425" actId="20577"/>
          <ac:spMkLst>
            <pc:docMk/>
            <pc:sldMk cId="614346178" sldId="439"/>
            <ac:spMk id="3" creationId="{1EDC9DB9-5246-2BF5-6025-82A7A3CBC4C8}"/>
          </ac:spMkLst>
        </pc:spChg>
        <pc:picChg chg="mod">
          <ac:chgData name="Daisuke NOGAMI" userId="bdb258cd-ed9f-41e3-b12f-b2e206fc58c6" providerId="ADAL" clId="{2A983012-84F4-4C4F-8CFB-94A98E8F5C84}" dt="2025-03-02T08:42:03.386" v="3335" actId="14100"/>
          <ac:picMkLst>
            <pc:docMk/>
            <pc:sldMk cId="614346178" sldId="439"/>
            <ac:picMk id="9" creationId="{3914EC23-6479-373D-F730-25085E854BE2}"/>
          </ac:picMkLst>
        </pc:picChg>
      </pc:sldChg>
      <pc:sldChg chg="addSp delSp modSp add mod ord">
        <pc:chgData name="Daisuke NOGAMI" userId="bdb258cd-ed9f-41e3-b12f-b2e206fc58c6" providerId="ADAL" clId="{2A983012-84F4-4C4F-8CFB-94A98E8F5C84}" dt="2025-03-09T14:06:00.150" v="45861"/>
        <pc:sldMkLst>
          <pc:docMk/>
          <pc:sldMk cId="1227565737" sldId="440"/>
        </pc:sldMkLst>
        <pc:spChg chg="mod">
          <ac:chgData name="Daisuke NOGAMI" userId="bdb258cd-ed9f-41e3-b12f-b2e206fc58c6" providerId="ADAL" clId="{2A983012-84F4-4C4F-8CFB-94A98E8F5C84}" dt="2025-03-09T13:45:57.053" v="45250" actId="1036"/>
          <ac:spMkLst>
            <pc:docMk/>
            <pc:sldMk cId="1227565737" sldId="440"/>
            <ac:spMk id="2" creationId="{07C69C10-BAEB-AEC0-209D-FCD8696A38D2}"/>
          </ac:spMkLst>
        </pc:spChg>
        <pc:spChg chg="mod">
          <ac:chgData name="Daisuke NOGAMI" userId="bdb258cd-ed9f-41e3-b12f-b2e206fc58c6" providerId="ADAL" clId="{2A983012-84F4-4C4F-8CFB-94A98E8F5C84}" dt="2025-03-02T08:49:22.168" v="3426"/>
          <ac:spMkLst>
            <pc:docMk/>
            <pc:sldMk cId="1227565737" sldId="440"/>
            <ac:spMk id="3" creationId="{B7C19E2C-C811-E7AB-11A6-54CB5C79CB1A}"/>
          </ac:spMkLst>
        </pc:spChg>
        <pc:spChg chg="add mod">
          <ac:chgData name="Daisuke NOGAMI" userId="bdb258cd-ed9f-41e3-b12f-b2e206fc58c6" providerId="ADAL" clId="{2A983012-84F4-4C4F-8CFB-94A98E8F5C84}" dt="2025-03-09T13:59:09.727" v="45508" actId="14100"/>
          <ac:spMkLst>
            <pc:docMk/>
            <pc:sldMk cId="1227565737" sldId="440"/>
            <ac:spMk id="4" creationId="{06ED1CF3-AB37-712F-75C6-4042A537CEBB}"/>
          </ac:spMkLst>
        </pc:spChg>
        <pc:spChg chg="add mod">
          <ac:chgData name="Daisuke NOGAMI" userId="bdb258cd-ed9f-41e3-b12f-b2e206fc58c6" providerId="ADAL" clId="{2A983012-84F4-4C4F-8CFB-94A98E8F5C84}" dt="2025-03-09T13:59:09.727" v="45508" actId="14100"/>
          <ac:spMkLst>
            <pc:docMk/>
            <pc:sldMk cId="1227565737" sldId="440"/>
            <ac:spMk id="6" creationId="{D2EEFE8E-455B-7AC5-5EC0-6555EC5C764F}"/>
          </ac:spMkLst>
        </pc:spChg>
        <pc:spChg chg="add mod">
          <ac:chgData name="Daisuke NOGAMI" userId="bdb258cd-ed9f-41e3-b12f-b2e206fc58c6" providerId="ADAL" clId="{2A983012-84F4-4C4F-8CFB-94A98E8F5C84}" dt="2025-03-09T14:01:00.325" v="45534"/>
          <ac:spMkLst>
            <pc:docMk/>
            <pc:sldMk cId="1227565737" sldId="440"/>
            <ac:spMk id="13" creationId="{201B95FD-B56B-0B46-B240-4490989E86AB}"/>
          </ac:spMkLst>
        </pc:spChg>
        <pc:spChg chg="add mod">
          <ac:chgData name="Daisuke NOGAMI" userId="bdb258cd-ed9f-41e3-b12f-b2e206fc58c6" providerId="ADAL" clId="{2A983012-84F4-4C4F-8CFB-94A98E8F5C84}" dt="2025-03-09T14:06:00.150" v="45861"/>
          <ac:spMkLst>
            <pc:docMk/>
            <pc:sldMk cId="1227565737" sldId="440"/>
            <ac:spMk id="14" creationId="{7BD61BE0-81BF-B707-76F5-82DC1193BDC9}"/>
          </ac:spMkLst>
        </pc:spChg>
        <pc:picChg chg="mod">
          <ac:chgData name="Daisuke NOGAMI" userId="bdb258cd-ed9f-41e3-b12f-b2e206fc58c6" providerId="ADAL" clId="{2A983012-84F4-4C4F-8CFB-94A98E8F5C84}" dt="2025-03-09T13:59:15.858" v="45511" actId="1036"/>
          <ac:picMkLst>
            <pc:docMk/>
            <pc:sldMk cId="1227565737" sldId="440"/>
            <ac:picMk id="9" creationId="{1B33FEF6-529F-BABB-48F1-7C8C2DD81E1A}"/>
          </ac:picMkLst>
        </pc:picChg>
        <pc:picChg chg="mod">
          <ac:chgData name="Daisuke NOGAMI" userId="bdb258cd-ed9f-41e3-b12f-b2e206fc58c6" providerId="ADAL" clId="{2A983012-84F4-4C4F-8CFB-94A98E8F5C84}" dt="2025-03-09T13:59:19.364" v="45514" actId="1036"/>
          <ac:picMkLst>
            <pc:docMk/>
            <pc:sldMk cId="1227565737" sldId="440"/>
            <ac:picMk id="12" creationId="{CAF47FFB-93E9-86ED-C500-9193564B747D}"/>
          </ac:picMkLst>
        </pc:picChg>
      </pc:sldChg>
      <pc:sldChg chg="addSp delSp modSp add mod">
        <pc:chgData name="Daisuke NOGAMI" userId="bdb258cd-ed9f-41e3-b12f-b2e206fc58c6" providerId="ADAL" clId="{2A983012-84F4-4C4F-8CFB-94A98E8F5C84}" dt="2025-03-09T14:20:37.958" v="45936" actId="207"/>
        <pc:sldMkLst>
          <pc:docMk/>
          <pc:sldMk cId="2947484764" sldId="441"/>
        </pc:sldMkLst>
        <pc:spChg chg="mod">
          <ac:chgData name="Daisuke NOGAMI" userId="bdb258cd-ed9f-41e3-b12f-b2e206fc58c6" providerId="ADAL" clId="{2A983012-84F4-4C4F-8CFB-94A98E8F5C84}" dt="2025-03-09T14:20:37.958" v="45936" actId="207"/>
          <ac:spMkLst>
            <pc:docMk/>
            <pc:sldMk cId="2947484764" sldId="441"/>
            <ac:spMk id="3" creationId="{5F3CC442-33CD-0A97-C0E7-B6CEACE7E369}"/>
          </ac:spMkLst>
        </pc:spChg>
        <pc:spChg chg="add mod">
          <ac:chgData name="Daisuke NOGAMI" userId="bdb258cd-ed9f-41e3-b12f-b2e206fc58c6" providerId="ADAL" clId="{2A983012-84F4-4C4F-8CFB-94A98E8F5C84}" dt="2025-03-06T11:47:28.320" v="23809"/>
          <ac:spMkLst>
            <pc:docMk/>
            <pc:sldMk cId="2947484764" sldId="441"/>
            <ac:spMk id="8" creationId="{20DE4F28-95B6-1924-652A-466E25192E46}"/>
          </ac:spMkLst>
        </pc:spChg>
      </pc:sldChg>
      <pc:sldChg chg="addSp modSp add mod ord">
        <pc:chgData name="Daisuke NOGAMI" userId="bdb258cd-ed9f-41e3-b12f-b2e206fc58c6" providerId="ADAL" clId="{2A983012-84F4-4C4F-8CFB-94A98E8F5C84}" dt="2025-03-11T03:17:21.209" v="49255" actId="1035"/>
        <pc:sldMkLst>
          <pc:docMk/>
          <pc:sldMk cId="1380047231" sldId="442"/>
        </pc:sldMkLst>
      </pc:sldChg>
      <pc:sldChg chg="addSp delSp modSp add mod ord replId">
        <pc:chgData name="Daisuke NOGAMI" userId="bdb258cd-ed9f-41e3-b12f-b2e206fc58c6" providerId="ADAL" clId="{2A983012-84F4-4C4F-8CFB-94A98E8F5C84}" dt="2025-03-08T06:36:26.043" v="34012" actId="14100"/>
        <pc:sldMkLst>
          <pc:docMk/>
          <pc:sldMk cId="1078923238" sldId="443"/>
        </pc:sldMkLst>
      </pc:sldChg>
      <pc:sldChg chg="delSp modSp add del mod ord replId">
        <pc:chgData name="Daisuke NOGAMI" userId="bdb258cd-ed9f-41e3-b12f-b2e206fc58c6" providerId="ADAL" clId="{2A983012-84F4-4C4F-8CFB-94A98E8F5C84}" dt="2025-03-05T09:07:23.709" v="18510" actId="2696"/>
        <pc:sldMkLst>
          <pc:docMk/>
          <pc:sldMk cId="3444205399" sldId="444"/>
        </pc:sldMkLst>
      </pc:sldChg>
      <pc:sldChg chg="addSp delSp modSp add mod ord">
        <pc:chgData name="Daisuke NOGAMI" userId="bdb258cd-ed9f-41e3-b12f-b2e206fc58c6" providerId="ADAL" clId="{2A983012-84F4-4C4F-8CFB-94A98E8F5C84}" dt="2025-03-09T14:21:16.035" v="45948" actId="207"/>
        <pc:sldMkLst>
          <pc:docMk/>
          <pc:sldMk cId="205810753" sldId="445"/>
        </pc:sldMkLst>
      </pc:sldChg>
      <pc:sldChg chg="addSp delSp modSp add mod ord replId">
        <pc:chgData name="Daisuke NOGAMI" userId="bdb258cd-ed9f-41e3-b12f-b2e206fc58c6" providerId="ADAL" clId="{2A983012-84F4-4C4F-8CFB-94A98E8F5C84}" dt="2025-03-06T10:46:33.365" v="22046" actId="6549"/>
        <pc:sldMkLst>
          <pc:docMk/>
          <pc:sldMk cId="2183903256" sldId="446"/>
        </pc:sldMkLst>
      </pc:sldChg>
      <pc:sldChg chg="modSp add del mod ord replId">
        <pc:chgData name="Daisuke NOGAMI" userId="bdb258cd-ed9f-41e3-b12f-b2e206fc58c6" providerId="ADAL" clId="{2A983012-84F4-4C4F-8CFB-94A98E8F5C84}" dt="2025-03-02T11:33:17.978" v="4493" actId="2696"/>
        <pc:sldMkLst>
          <pc:docMk/>
          <pc:sldMk cId="1747788734" sldId="447"/>
        </pc:sldMkLst>
      </pc:sldChg>
      <pc:sldChg chg="addSp delSp modSp add mod">
        <pc:chgData name="Daisuke NOGAMI" userId="bdb258cd-ed9f-41e3-b12f-b2e206fc58c6" providerId="ADAL" clId="{2A983012-84F4-4C4F-8CFB-94A98E8F5C84}" dt="2025-03-09T03:02:10.657" v="34484" actId="6549"/>
        <pc:sldMkLst>
          <pc:docMk/>
          <pc:sldMk cId="3405869396" sldId="447"/>
        </pc:sldMkLst>
      </pc:sldChg>
      <pc:sldChg chg="addSp delSp modSp add del mod">
        <pc:chgData name="Daisuke NOGAMI" userId="bdb258cd-ed9f-41e3-b12f-b2e206fc58c6" providerId="ADAL" clId="{2A983012-84F4-4C4F-8CFB-94A98E8F5C84}" dt="2025-03-06T09:42:05.429" v="20195" actId="2696"/>
        <pc:sldMkLst>
          <pc:docMk/>
          <pc:sldMk cId="392451179" sldId="448"/>
        </pc:sldMkLst>
      </pc:sldChg>
      <pc:sldChg chg="modSp add del mod">
        <pc:chgData name="Daisuke NOGAMI" userId="bdb258cd-ed9f-41e3-b12f-b2e206fc58c6" providerId="ADAL" clId="{2A983012-84F4-4C4F-8CFB-94A98E8F5C84}" dt="2025-03-03T05:57:55.287" v="12350" actId="2696"/>
        <pc:sldMkLst>
          <pc:docMk/>
          <pc:sldMk cId="324071871" sldId="449"/>
        </pc:sldMkLst>
      </pc:sldChg>
      <pc:sldChg chg="add del replId">
        <pc:chgData name="Daisuke NOGAMI" userId="bdb258cd-ed9f-41e3-b12f-b2e206fc58c6" providerId="ADAL" clId="{2A983012-84F4-4C4F-8CFB-94A98E8F5C84}" dt="2025-03-02T12:30:17.434" v="5632" actId="2696"/>
        <pc:sldMkLst>
          <pc:docMk/>
          <pc:sldMk cId="3051894438" sldId="449"/>
        </pc:sldMkLst>
      </pc:sldChg>
      <pc:sldChg chg="add del replId">
        <pc:chgData name="Daisuke NOGAMI" userId="bdb258cd-ed9f-41e3-b12f-b2e206fc58c6" providerId="ADAL" clId="{2A983012-84F4-4C4F-8CFB-94A98E8F5C84}" dt="2025-03-02T12:30:17.434" v="5632" actId="2696"/>
        <pc:sldMkLst>
          <pc:docMk/>
          <pc:sldMk cId="252080211" sldId="450"/>
        </pc:sldMkLst>
      </pc:sldChg>
      <pc:sldChg chg="addSp delSp modSp add mod">
        <pc:chgData name="Daisuke NOGAMI" userId="bdb258cd-ed9f-41e3-b12f-b2e206fc58c6" providerId="ADAL" clId="{2A983012-84F4-4C4F-8CFB-94A98E8F5C84}" dt="2025-03-06T09:57:25.372" v="21451"/>
        <pc:sldMkLst>
          <pc:docMk/>
          <pc:sldMk cId="2090668347" sldId="450"/>
        </pc:sldMkLst>
      </pc:sldChg>
      <pc:sldChg chg="addSp delSp modSp add mod modAnim">
        <pc:chgData name="Daisuke NOGAMI" userId="bdb258cd-ed9f-41e3-b12f-b2e206fc58c6" providerId="ADAL" clId="{2A983012-84F4-4C4F-8CFB-94A98E8F5C84}" dt="2025-03-03T20:29:36.586" v="18432"/>
        <pc:sldMkLst>
          <pc:docMk/>
          <pc:sldMk cId="4148041253" sldId="451"/>
        </pc:sldMkLst>
      </pc:sldChg>
      <pc:sldChg chg="addSp modSp add mod">
        <pc:chgData name="Daisuke NOGAMI" userId="bdb258cd-ed9f-41e3-b12f-b2e206fc58c6" providerId="ADAL" clId="{2A983012-84F4-4C4F-8CFB-94A98E8F5C84}" dt="2025-03-09T14:23:44.549" v="45961" actId="1076"/>
        <pc:sldMkLst>
          <pc:docMk/>
          <pc:sldMk cId="2217766662" sldId="452"/>
        </pc:sldMkLst>
      </pc:sldChg>
      <pc:sldChg chg="addSp modSp add mod">
        <pc:chgData name="Daisuke NOGAMI" userId="bdb258cd-ed9f-41e3-b12f-b2e206fc58c6" providerId="ADAL" clId="{2A983012-84F4-4C4F-8CFB-94A98E8F5C84}" dt="2025-03-09T04:41:44.545" v="39387" actId="14100"/>
        <pc:sldMkLst>
          <pc:docMk/>
          <pc:sldMk cId="2973387230" sldId="453"/>
        </pc:sldMkLst>
      </pc:sldChg>
      <pc:sldChg chg="addSp delSp modSp add mod">
        <pc:chgData name="Daisuke NOGAMI" userId="bdb258cd-ed9f-41e3-b12f-b2e206fc58c6" providerId="ADAL" clId="{2A983012-84F4-4C4F-8CFB-94A98E8F5C84}" dt="2025-03-11T03:33:39.564" v="49258" actId="1037"/>
        <pc:sldMkLst>
          <pc:docMk/>
          <pc:sldMk cId="756656917" sldId="454"/>
        </pc:sldMkLst>
      </pc:sldChg>
      <pc:sldChg chg="addSp delSp modSp add mod">
        <pc:chgData name="Daisuke NOGAMI" userId="bdb258cd-ed9f-41e3-b12f-b2e206fc58c6" providerId="ADAL" clId="{2A983012-84F4-4C4F-8CFB-94A98E8F5C84}" dt="2025-03-10T01:30:35.074" v="48517" actId="1037"/>
        <pc:sldMkLst>
          <pc:docMk/>
          <pc:sldMk cId="1060513241" sldId="455"/>
        </pc:sldMkLst>
      </pc:sldChg>
      <pc:sldChg chg="addSp delSp modSp add mod">
        <pc:chgData name="Daisuke NOGAMI" userId="bdb258cd-ed9f-41e3-b12f-b2e206fc58c6" providerId="ADAL" clId="{2A983012-84F4-4C4F-8CFB-94A98E8F5C84}" dt="2025-03-09T15:05:08.748" v="46948" actId="27636"/>
        <pc:sldMkLst>
          <pc:docMk/>
          <pc:sldMk cId="4123097179" sldId="456"/>
        </pc:sldMkLst>
      </pc:sldChg>
      <pc:sldChg chg="addSp delSp modSp add mod">
        <pc:chgData name="Daisuke NOGAMI" userId="bdb258cd-ed9f-41e3-b12f-b2e206fc58c6" providerId="ADAL" clId="{2A983012-84F4-4C4F-8CFB-94A98E8F5C84}" dt="2025-03-10T01:50:17.798" v="48629" actId="1076"/>
        <pc:sldMkLst>
          <pc:docMk/>
          <pc:sldMk cId="4041589504" sldId="457"/>
        </pc:sldMkLst>
      </pc:sldChg>
      <pc:sldChg chg="addSp delSp modSp add mod ord">
        <pc:chgData name="Daisuke NOGAMI" userId="bdb258cd-ed9f-41e3-b12f-b2e206fc58c6" providerId="ADAL" clId="{2A983012-84F4-4C4F-8CFB-94A98E8F5C84}" dt="2025-03-09T03:56:46.947" v="37019"/>
        <pc:sldMkLst>
          <pc:docMk/>
          <pc:sldMk cId="1446542191" sldId="458"/>
        </pc:sldMkLst>
      </pc:sldChg>
      <pc:sldChg chg="addSp delSp modSp add mod">
        <pc:chgData name="Daisuke NOGAMI" userId="bdb258cd-ed9f-41e3-b12f-b2e206fc58c6" providerId="ADAL" clId="{2A983012-84F4-4C4F-8CFB-94A98E8F5C84}" dt="2025-03-10T06:59:12.591" v="49088" actId="21"/>
        <pc:sldMkLst>
          <pc:docMk/>
          <pc:sldMk cId="1274709710" sldId="459"/>
        </pc:sldMkLst>
      </pc:sldChg>
      <pc:sldChg chg="modSp add del mod">
        <pc:chgData name="Daisuke NOGAMI" userId="bdb258cd-ed9f-41e3-b12f-b2e206fc58c6" providerId="ADAL" clId="{2A983012-84F4-4C4F-8CFB-94A98E8F5C84}" dt="2025-03-11T03:39:57.047" v="49259" actId="6549"/>
        <pc:sldMkLst>
          <pc:docMk/>
          <pc:sldMk cId="1389726066" sldId="460"/>
        </pc:sldMkLst>
      </pc:sldChg>
      <pc:sldChg chg="modSp add del mod">
        <pc:chgData name="Daisuke NOGAMI" userId="bdb258cd-ed9f-41e3-b12f-b2e206fc58c6" providerId="ADAL" clId="{2A983012-84F4-4C4F-8CFB-94A98E8F5C84}" dt="2025-03-09T15:01:42.418" v="46916" actId="6549"/>
        <pc:sldMkLst>
          <pc:docMk/>
          <pc:sldMk cId="4040966957" sldId="461"/>
        </pc:sldMkLst>
      </pc:sldChg>
      <pc:sldChg chg="modSp add del mod">
        <pc:chgData name="Daisuke NOGAMI" userId="bdb258cd-ed9f-41e3-b12f-b2e206fc58c6" providerId="ADAL" clId="{2A983012-84F4-4C4F-8CFB-94A98E8F5C84}" dt="2025-03-09T15:02:04.381" v="46920" actId="27636"/>
        <pc:sldMkLst>
          <pc:docMk/>
          <pc:sldMk cId="130532673" sldId="462"/>
        </pc:sldMkLst>
      </pc:sldChg>
      <pc:sldChg chg="modSp add del mod">
        <pc:chgData name="Daisuke NOGAMI" userId="bdb258cd-ed9f-41e3-b12f-b2e206fc58c6" providerId="ADAL" clId="{2A983012-84F4-4C4F-8CFB-94A98E8F5C84}" dt="2025-03-09T15:02:25.427" v="46926" actId="27636"/>
        <pc:sldMkLst>
          <pc:docMk/>
          <pc:sldMk cId="4028513698" sldId="463"/>
        </pc:sldMkLst>
      </pc:sldChg>
      <pc:sldChg chg="modSp add del mod">
        <pc:chgData name="Daisuke NOGAMI" userId="bdb258cd-ed9f-41e3-b12f-b2e206fc58c6" providerId="ADAL" clId="{2A983012-84F4-4C4F-8CFB-94A98E8F5C84}" dt="2025-03-11T03:44:18.582" v="49400" actId="2696"/>
        <pc:sldMkLst>
          <pc:docMk/>
          <pc:sldMk cId="392072005" sldId="464"/>
        </pc:sldMkLst>
      </pc:sldChg>
      <pc:sldChg chg="addSp delSp modSp add mod">
        <pc:chgData name="Daisuke NOGAMI" userId="bdb258cd-ed9f-41e3-b12f-b2e206fc58c6" providerId="ADAL" clId="{2A983012-84F4-4C4F-8CFB-94A98E8F5C84}" dt="2025-03-03T06:05:11.299" v="12579" actId="14100"/>
        <pc:sldMkLst>
          <pc:docMk/>
          <pc:sldMk cId="734053800" sldId="465"/>
        </pc:sldMkLst>
      </pc:sldChg>
      <pc:sldChg chg="addSp delSp modSp add mod">
        <pc:chgData name="Daisuke NOGAMI" userId="bdb258cd-ed9f-41e3-b12f-b2e206fc58c6" providerId="ADAL" clId="{2A983012-84F4-4C4F-8CFB-94A98E8F5C84}" dt="2025-03-03T23:31:57.985" v="18503" actId="1076"/>
        <pc:sldMkLst>
          <pc:docMk/>
          <pc:sldMk cId="2303642819" sldId="466"/>
        </pc:sldMkLst>
      </pc:sldChg>
      <pc:sldChg chg="addSp delSp modSp add mod">
        <pc:chgData name="Daisuke NOGAMI" userId="bdb258cd-ed9f-41e3-b12f-b2e206fc58c6" providerId="ADAL" clId="{2A983012-84F4-4C4F-8CFB-94A98E8F5C84}" dt="2025-03-03T11:09:25.370" v="18425" actId="27636"/>
        <pc:sldMkLst>
          <pc:docMk/>
          <pc:sldMk cId="759645298" sldId="467"/>
        </pc:sldMkLst>
      </pc:sldChg>
      <pc:sldChg chg="addSp modSp add mod">
        <pc:chgData name="Daisuke NOGAMI" userId="bdb258cd-ed9f-41e3-b12f-b2e206fc58c6" providerId="ADAL" clId="{2A983012-84F4-4C4F-8CFB-94A98E8F5C84}" dt="2025-03-10T06:50:32.457" v="48736" actId="6549"/>
        <pc:sldMkLst>
          <pc:docMk/>
          <pc:sldMk cId="3286632601" sldId="468"/>
        </pc:sldMkLst>
      </pc:sldChg>
      <pc:sldChg chg="modSp add mod">
        <pc:chgData name="Daisuke NOGAMI" userId="bdb258cd-ed9f-41e3-b12f-b2e206fc58c6" providerId="ADAL" clId="{2A983012-84F4-4C4F-8CFB-94A98E8F5C84}" dt="2025-03-09T15:01:58.014" v="46918" actId="6549"/>
        <pc:sldMkLst>
          <pc:docMk/>
          <pc:sldMk cId="2456276442" sldId="469"/>
        </pc:sldMkLst>
      </pc:sldChg>
      <pc:sldChg chg="add del">
        <pc:chgData name="Daisuke NOGAMI" userId="bdb258cd-ed9f-41e3-b12f-b2e206fc58c6" providerId="ADAL" clId="{2A983012-84F4-4C4F-8CFB-94A98E8F5C84}" dt="2025-03-03T23:32:44.340" v="18504" actId="2696"/>
        <pc:sldMkLst>
          <pc:docMk/>
          <pc:sldMk cId="2828523586" sldId="469"/>
        </pc:sldMkLst>
      </pc:sldChg>
      <pc:sldChg chg="add del">
        <pc:chgData name="Daisuke NOGAMI" userId="bdb258cd-ed9f-41e3-b12f-b2e206fc58c6" providerId="ADAL" clId="{2A983012-84F4-4C4F-8CFB-94A98E8F5C84}" dt="2025-03-03T23:32:44.340" v="18504" actId="2696"/>
        <pc:sldMkLst>
          <pc:docMk/>
          <pc:sldMk cId="78418549" sldId="470"/>
        </pc:sldMkLst>
      </pc:sldChg>
      <pc:sldChg chg="modSp add mod">
        <pc:chgData name="Daisuke NOGAMI" userId="bdb258cd-ed9f-41e3-b12f-b2e206fc58c6" providerId="ADAL" clId="{2A983012-84F4-4C4F-8CFB-94A98E8F5C84}" dt="2025-03-09T15:02:11.671" v="46922" actId="27636"/>
        <pc:sldMkLst>
          <pc:docMk/>
          <pc:sldMk cId="1247233617" sldId="470"/>
        </pc:sldMkLst>
      </pc:sldChg>
      <pc:sldChg chg="add del">
        <pc:chgData name="Daisuke NOGAMI" userId="bdb258cd-ed9f-41e3-b12f-b2e206fc58c6" providerId="ADAL" clId="{2A983012-84F4-4C4F-8CFB-94A98E8F5C84}" dt="2025-03-03T23:32:44.340" v="18504" actId="2696"/>
        <pc:sldMkLst>
          <pc:docMk/>
          <pc:sldMk cId="1774823590" sldId="471"/>
        </pc:sldMkLst>
      </pc:sldChg>
      <pc:sldChg chg="modSp add mod">
        <pc:chgData name="Daisuke NOGAMI" userId="bdb258cd-ed9f-41e3-b12f-b2e206fc58c6" providerId="ADAL" clId="{2A983012-84F4-4C4F-8CFB-94A98E8F5C84}" dt="2025-03-11T03:42:22.756" v="49399" actId="14734"/>
        <pc:sldMkLst>
          <pc:docMk/>
          <pc:sldMk cId="1457131328" sldId="472"/>
        </pc:sldMkLst>
        <pc:graphicFrameChg chg="mod modGraphic">
          <ac:chgData name="Daisuke NOGAMI" userId="bdb258cd-ed9f-41e3-b12f-b2e206fc58c6" providerId="ADAL" clId="{2A983012-84F4-4C4F-8CFB-94A98E8F5C84}" dt="2025-03-11T03:42:22.756" v="49399" actId="14734"/>
          <ac:graphicFrameMkLst>
            <pc:docMk/>
            <pc:sldMk cId="1457131328" sldId="472"/>
            <ac:graphicFrameMk id="4" creationId="{AC931DC7-628E-5467-59D6-37A9B2369E6E}"/>
          </ac:graphicFrameMkLst>
        </pc:graphicFrameChg>
      </pc:sldChg>
      <pc:sldChg chg="modSp add mod">
        <pc:chgData name="Daisuke NOGAMI" userId="bdb258cd-ed9f-41e3-b12f-b2e206fc58c6" providerId="ADAL" clId="{2A983012-84F4-4C4F-8CFB-94A98E8F5C84}" dt="2025-03-11T03:40:36.226" v="49310"/>
        <pc:sldMkLst>
          <pc:docMk/>
          <pc:sldMk cId="78418549" sldId="473"/>
        </pc:sldMkLst>
      </pc:sldChg>
      <pc:sldChg chg="modSp add mod">
        <pc:chgData name="Daisuke NOGAMI" userId="bdb258cd-ed9f-41e3-b12f-b2e206fc58c6" providerId="ADAL" clId="{2A983012-84F4-4C4F-8CFB-94A98E8F5C84}" dt="2025-03-11T03:41:09.329" v="49349" actId="207"/>
        <pc:sldMkLst>
          <pc:docMk/>
          <pc:sldMk cId="1774823590" sldId="474"/>
        </pc:sldMkLst>
      </pc:sldChg>
      <pc:sldChg chg="modSp add mod">
        <pc:chgData name="Daisuke NOGAMI" userId="bdb258cd-ed9f-41e3-b12f-b2e206fc58c6" providerId="ADAL" clId="{2A983012-84F4-4C4F-8CFB-94A98E8F5C84}" dt="2025-03-09T15:01:49.516" v="46917" actId="6549"/>
        <pc:sldMkLst>
          <pc:docMk/>
          <pc:sldMk cId="491313578" sldId="475"/>
        </pc:sldMkLst>
      </pc:sldChg>
      <pc:sldChg chg="modSp add mod">
        <pc:chgData name="Daisuke NOGAMI" userId="bdb258cd-ed9f-41e3-b12f-b2e206fc58c6" providerId="ADAL" clId="{2A983012-84F4-4C4F-8CFB-94A98E8F5C84}" dt="2025-03-09T15:02:18.537" v="46924" actId="27636"/>
        <pc:sldMkLst>
          <pc:docMk/>
          <pc:sldMk cId="2832682155" sldId="477"/>
        </pc:sldMkLst>
      </pc:sldChg>
      <pc:sldChg chg="add">
        <pc:chgData name="Daisuke NOGAMI" userId="bdb258cd-ed9f-41e3-b12f-b2e206fc58c6" providerId="ADAL" clId="{2A983012-84F4-4C4F-8CFB-94A98E8F5C84}" dt="2025-03-05T09:06:58.878" v="18507"/>
        <pc:sldMkLst>
          <pc:docMk/>
          <pc:sldMk cId="2735150575" sldId="478"/>
        </pc:sldMkLst>
      </pc:sldChg>
      <pc:sldChg chg="add">
        <pc:chgData name="Daisuke NOGAMI" userId="bdb258cd-ed9f-41e3-b12f-b2e206fc58c6" providerId="ADAL" clId="{2A983012-84F4-4C4F-8CFB-94A98E8F5C84}" dt="2025-03-05T09:06:58.878" v="18507"/>
        <pc:sldMkLst>
          <pc:docMk/>
          <pc:sldMk cId="1905356006" sldId="479"/>
        </pc:sldMkLst>
      </pc:sldChg>
      <pc:sldChg chg="add del">
        <pc:chgData name="Daisuke NOGAMI" userId="bdb258cd-ed9f-41e3-b12f-b2e206fc58c6" providerId="ADAL" clId="{2A983012-84F4-4C4F-8CFB-94A98E8F5C84}" dt="2025-03-05T09:07:13.032" v="18509" actId="2890"/>
        <pc:sldMkLst>
          <pc:docMk/>
          <pc:sldMk cId="2520678609" sldId="480"/>
        </pc:sldMkLst>
      </pc:sldChg>
      <pc:sldChg chg="modSp add mod">
        <pc:chgData name="Daisuke NOGAMI" userId="bdb258cd-ed9f-41e3-b12f-b2e206fc58c6" providerId="ADAL" clId="{2A983012-84F4-4C4F-8CFB-94A98E8F5C84}" dt="2025-03-05T09:08:38.976" v="18529" actId="6549"/>
        <pc:sldMkLst>
          <pc:docMk/>
          <pc:sldMk cId="3930691610" sldId="480"/>
        </pc:sldMkLst>
      </pc:sldChg>
      <pc:sldChg chg="addSp delSp modSp add mod">
        <pc:chgData name="Daisuke NOGAMI" userId="bdb258cd-ed9f-41e3-b12f-b2e206fc58c6" providerId="ADAL" clId="{2A983012-84F4-4C4F-8CFB-94A98E8F5C84}" dt="2025-03-08T05:16:56.095" v="30893" actId="1036"/>
        <pc:sldMkLst>
          <pc:docMk/>
          <pc:sldMk cId="1539279387" sldId="481"/>
        </pc:sldMkLst>
      </pc:sldChg>
      <pc:sldChg chg="addSp delSp modSp add mod">
        <pc:chgData name="Daisuke NOGAMI" userId="bdb258cd-ed9f-41e3-b12f-b2e206fc58c6" providerId="ADAL" clId="{2A983012-84F4-4C4F-8CFB-94A98E8F5C84}" dt="2025-03-09T15:00:42.447" v="46915"/>
        <pc:sldMkLst>
          <pc:docMk/>
          <pc:sldMk cId="2990538991" sldId="482"/>
        </pc:sldMkLst>
      </pc:sldChg>
      <pc:sldChg chg="addSp delSp modSp add mod">
        <pc:chgData name="Daisuke NOGAMI" userId="bdb258cd-ed9f-41e3-b12f-b2e206fc58c6" providerId="ADAL" clId="{2A983012-84F4-4C4F-8CFB-94A98E8F5C84}" dt="2025-03-07T00:34:14.825" v="26831" actId="1038"/>
        <pc:sldMkLst>
          <pc:docMk/>
          <pc:sldMk cId="1017378089" sldId="483"/>
        </pc:sldMkLst>
      </pc:sldChg>
      <pc:sldChg chg="addSp delSp modSp add mod">
        <pc:chgData name="Daisuke NOGAMI" userId="bdb258cd-ed9f-41e3-b12f-b2e206fc58c6" providerId="ADAL" clId="{2A983012-84F4-4C4F-8CFB-94A98E8F5C84}" dt="2025-03-07T01:02:52.134" v="27339" actId="1038"/>
        <pc:sldMkLst>
          <pc:docMk/>
          <pc:sldMk cId="86313317" sldId="484"/>
        </pc:sldMkLst>
      </pc:sldChg>
      <pc:sldChg chg="addSp delSp modSp add mod">
        <pc:chgData name="Daisuke NOGAMI" userId="bdb258cd-ed9f-41e3-b12f-b2e206fc58c6" providerId="ADAL" clId="{2A983012-84F4-4C4F-8CFB-94A98E8F5C84}" dt="2025-03-10T06:53:39.321" v="48889" actId="1035"/>
        <pc:sldMkLst>
          <pc:docMk/>
          <pc:sldMk cId="1092553973" sldId="485"/>
        </pc:sldMkLst>
      </pc:sldChg>
      <pc:sldChg chg="addSp delSp modSp add mod">
        <pc:chgData name="Daisuke NOGAMI" userId="bdb258cd-ed9f-41e3-b12f-b2e206fc58c6" providerId="ADAL" clId="{2A983012-84F4-4C4F-8CFB-94A98E8F5C84}" dt="2025-03-10T00:37:25.486" v="47284"/>
        <pc:sldMkLst>
          <pc:docMk/>
          <pc:sldMk cId="3286647052" sldId="486"/>
        </pc:sldMkLst>
      </pc:sldChg>
      <pc:sldChg chg="addSp delSp modSp add mod">
        <pc:chgData name="Daisuke NOGAMI" userId="bdb258cd-ed9f-41e3-b12f-b2e206fc58c6" providerId="ADAL" clId="{2A983012-84F4-4C4F-8CFB-94A98E8F5C84}" dt="2025-03-09T04:09:24.077" v="37258" actId="27636"/>
        <pc:sldMkLst>
          <pc:docMk/>
          <pc:sldMk cId="4247412126" sldId="487"/>
        </pc:sldMkLst>
      </pc:sldChg>
      <pc:sldChg chg="modSp add mod">
        <pc:chgData name="Daisuke NOGAMI" userId="bdb258cd-ed9f-41e3-b12f-b2e206fc58c6" providerId="ADAL" clId="{2A983012-84F4-4C4F-8CFB-94A98E8F5C84}" dt="2025-03-09T04:11:06.024" v="37289" actId="1038"/>
        <pc:sldMkLst>
          <pc:docMk/>
          <pc:sldMk cId="4135443231" sldId="488"/>
        </pc:sldMkLst>
      </pc:sldChg>
      <pc:sldChg chg="delSp modSp add mod">
        <pc:chgData name="Daisuke NOGAMI" userId="bdb258cd-ed9f-41e3-b12f-b2e206fc58c6" providerId="ADAL" clId="{2A983012-84F4-4C4F-8CFB-94A98E8F5C84}" dt="2025-03-10T00:57:11.558" v="48441" actId="1038"/>
        <pc:sldMkLst>
          <pc:docMk/>
          <pc:sldMk cId="1550032900" sldId="489"/>
        </pc:sldMkLst>
      </pc:sldChg>
      <pc:sldMasterChg chg="modSp mod modSldLayout sldLayoutOrd">
        <pc:chgData name="Daisuke NOGAMI" userId="bdb258cd-ed9f-41e3-b12f-b2e206fc58c6" providerId="ADAL" clId="{2A983012-84F4-4C4F-8CFB-94A98E8F5C84}" dt="2025-03-01T03:22:09.306" v="259" actId="1037"/>
        <pc:sldMasterMkLst>
          <pc:docMk/>
          <pc:sldMasterMk cId="2150168035" sldId="2147483691"/>
        </pc:sldMasterMkLst>
        <pc:spChg chg="mod">
          <ac:chgData name="Daisuke NOGAMI" userId="bdb258cd-ed9f-41e3-b12f-b2e206fc58c6" providerId="ADAL" clId="{2A983012-84F4-4C4F-8CFB-94A98E8F5C84}" dt="2025-03-01T02:49:31.092" v="139" actId="207"/>
          <ac:spMkLst>
            <pc:docMk/>
            <pc:sldMasterMk cId="2150168035" sldId="2147483691"/>
            <ac:spMk id="4" creationId="{CFE4E873-8AA9-47D7-A2FC-6517981F5B9B}"/>
          </ac:spMkLst>
        </pc:spChg>
        <pc:sldLayoutChg chg="addSp delSp modSp mod">
          <pc:chgData name="Daisuke NOGAMI" userId="bdb258cd-ed9f-41e3-b12f-b2e206fc58c6" providerId="ADAL" clId="{2A983012-84F4-4C4F-8CFB-94A98E8F5C84}" dt="2025-03-01T02:58:47.300" v="237" actId="1076"/>
          <pc:sldLayoutMkLst>
            <pc:docMk/>
            <pc:sldMasterMk cId="2150168035" sldId="2147483691"/>
            <pc:sldLayoutMk cId="180005624" sldId="2147483692"/>
          </pc:sldLayoutMkLst>
          <pc:spChg chg="add mod">
            <ac:chgData name="Daisuke NOGAMI" userId="bdb258cd-ed9f-41e3-b12f-b2e206fc58c6" providerId="ADAL" clId="{2A983012-84F4-4C4F-8CFB-94A98E8F5C84}" dt="2025-03-01T02:51:23.148" v="228"/>
            <ac:spMkLst>
              <pc:docMk/>
              <pc:sldMasterMk cId="2150168035" sldId="2147483691"/>
              <pc:sldLayoutMk cId="180005624" sldId="2147483692"/>
              <ac:spMk id="4" creationId="{B154F4EC-137D-1512-F586-668F752E5A5F}"/>
            </ac:spMkLst>
          </pc:spChg>
          <pc:spChg chg="mod">
            <ac:chgData name="Daisuke NOGAMI" userId="bdb258cd-ed9f-41e3-b12f-b2e206fc58c6" providerId="ADAL" clId="{2A983012-84F4-4C4F-8CFB-94A98E8F5C84}" dt="2025-03-01T02:50:47.436" v="227" actId="14100"/>
            <ac:spMkLst>
              <pc:docMk/>
              <pc:sldMasterMk cId="2150168035" sldId="2147483691"/>
              <pc:sldLayoutMk cId="180005624" sldId="2147483692"/>
              <ac:spMk id="26" creationId="{00000000-0000-0000-0000-000000000000}"/>
            </ac:spMkLst>
          </pc:spChg>
          <pc:cxnChg chg="mod">
            <ac:chgData name="Daisuke NOGAMI" userId="bdb258cd-ed9f-41e3-b12f-b2e206fc58c6" providerId="ADAL" clId="{2A983012-84F4-4C4F-8CFB-94A98E8F5C84}" dt="2025-03-01T02:39:57.025" v="138" actId="1036"/>
            <ac:cxnSpMkLst>
              <pc:docMk/>
              <pc:sldMasterMk cId="2150168035" sldId="2147483691"/>
              <pc:sldLayoutMk cId="180005624" sldId="2147483692"/>
              <ac:cxnSpMk id="18" creationId="{00000000-0000-0000-0000-000000000000}"/>
            </ac:cxnSpMkLst>
          </pc:cxnChg>
        </pc:sldLayoutChg>
        <pc:sldLayoutChg chg="addSp modSp mod ord">
          <pc:chgData name="Daisuke NOGAMI" userId="bdb258cd-ed9f-41e3-b12f-b2e206fc58c6" providerId="ADAL" clId="{2A983012-84F4-4C4F-8CFB-94A98E8F5C84}" dt="2025-03-01T03:22:09.306" v="259" actId="1037"/>
          <pc:sldLayoutMkLst>
            <pc:docMk/>
            <pc:sldMasterMk cId="2150168035" sldId="2147483691"/>
            <pc:sldLayoutMk cId="3000602457" sldId="2147483697"/>
          </pc:sldLayoutMkLst>
          <pc:spChg chg="mod">
            <ac:chgData name="Daisuke NOGAMI" userId="bdb258cd-ed9f-41e3-b12f-b2e206fc58c6" providerId="ADAL" clId="{2A983012-84F4-4C4F-8CFB-94A98E8F5C84}" dt="2025-03-01T03:00:38.576" v="239" actId="2711"/>
            <ac:spMkLst>
              <pc:docMk/>
              <pc:sldMasterMk cId="2150168035" sldId="2147483691"/>
              <pc:sldLayoutMk cId="3000602457" sldId="2147483697"/>
              <ac:spMk id="3" creationId="{00000000-0000-0000-0000-000000000000}"/>
            </ac:spMkLst>
          </pc:spChg>
          <pc:spChg chg="mod">
            <ac:chgData name="Daisuke NOGAMI" userId="bdb258cd-ed9f-41e3-b12f-b2e206fc58c6" providerId="ADAL" clId="{2A983012-84F4-4C4F-8CFB-94A98E8F5C84}" dt="2025-03-01T03:22:01.661" v="251" actId="14100"/>
            <ac:spMkLst>
              <pc:docMk/>
              <pc:sldMasterMk cId="2150168035" sldId="2147483691"/>
              <pc:sldLayoutMk cId="3000602457" sldId="2147483697"/>
              <ac:spMk id="4" creationId="{DB777152-5BE1-4C69-977F-B68DC12D62D9}"/>
            </ac:spMkLst>
          </pc:spChg>
        </pc:sldLayoutChg>
      </pc:sldMasterChg>
    </pc:docChg>
  </pc:docChgLst>
  <pc:docChgLst>
    <pc:chgData name="Daisuke NOGAMI" userId="bdb258cd-ed9f-41e3-b12f-b2e206fc58c6" providerId="ADAL" clId="{53698C50-CC50-434E-96BC-46B35422B8AE}"/>
    <pc:docChg chg="custSel modSld">
      <pc:chgData name="Daisuke NOGAMI" userId="bdb258cd-ed9f-41e3-b12f-b2e206fc58c6" providerId="ADAL" clId="{53698C50-CC50-434E-96BC-46B35422B8AE}" dt="2024-07-27T09:10:29.132" v="4"/>
      <pc:docMkLst>
        <pc:docMk/>
      </pc:docMkLst>
      <pc:sldChg chg="delSp modSp mod">
        <pc:chgData name="Daisuke NOGAMI" userId="bdb258cd-ed9f-41e3-b12f-b2e206fc58c6" providerId="ADAL" clId="{53698C50-CC50-434E-96BC-46B35422B8AE}" dt="2024-07-27T09:10:29.132" v="4"/>
        <pc:sldMkLst>
          <pc:docMk/>
          <pc:sldMk cId="4078244823" sldId="384"/>
        </pc:sldMkLst>
      </pc:sldChg>
    </pc:docChg>
  </pc:docChgLst>
  <pc:docChgLst>
    <pc:chgData name="石川 賀子" userId="a5538c19-8aea-40e2-8203-39201e654a5e" providerId="ADAL" clId="{7C77E3B4-8259-428C-9C86-D2EF02CB6268}"/>
    <pc:docChg chg="undo custSel modSld">
      <pc:chgData name="石川 賀子" userId="a5538c19-8aea-40e2-8203-39201e654a5e" providerId="ADAL" clId="{7C77E3B4-8259-428C-9C86-D2EF02CB6268}" dt="2023-11-29T09:08:35.910" v="232" actId="20577"/>
      <pc:docMkLst>
        <pc:docMk/>
      </pc:docMkLst>
      <pc:sldChg chg="modSp mod">
        <pc:chgData name="石川 賀子" userId="a5538c19-8aea-40e2-8203-39201e654a5e" providerId="ADAL" clId="{7C77E3B4-8259-428C-9C86-D2EF02CB6268}" dt="2023-11-29T08:54:01.797" v="3" actId="404"/>
        <pc:sldMkLst>
          <pc:docMk/>
          <pc:sldMk cId="3621218712" sldId="395"/>
        </pc:sldMkLst>
      </pc:sldChg>
      <pc:sldChg chg="modSp mod">
        <pc:chgData name="石川 賀子" userId="a5538c19-8aea-40e2-8203-39201e654a5e" providerId="ADAL" clId="{7C77E3B4-8259-428C-9C86-D2EF02CB6268}" dt="2023-11-29T08:54:40.146" v="9" actId="20577"/>
        <pc:sldMkLst>
          <pc:docMk/>
          <pc:sldMk cId="2367654091" sldId="396"/>
        </pc:sldMkLst>
      </pc:sldChg>
      <pc:sldChg chg="addSp modSp mod">
        <pc:chgData name="石川 賀子" userId="a5538c19-8aea-40e2-8203-39201e654a5e" providerId="ADAL" clId="{7C77E3B4-8259-428C-9C86-D2EF02CB6268}" dt="2023-11-29T09:01:12.006" v="87" actId="1036"/>
        <pc:sldMkLst>
          <pc:docMk/>
          <pc:sldMk cId="1312344207" sldId="397"/>
        </pc:sldMkLst>
      </pc:sldChg>
      <pc:sldChg chg="addSp modSp mod">
        <pc:chgData name="石川 賀子" userId="a5538c19-8aea-40e2-8203-39201e654a5e" providerId="ADAL" clId="{7C77E3B4-8259-428C-9C86-D2EF02CB6268}" dt="2023-11-29T09:04:51.663" v="180" actId="14100"/>
        <pc:sldMkLst>
          <pc:docMk/>
          <pc:sldMk cId="484163239" sldId="398"/>
        </pc:sldMkLst>
      </pc:sldChg>
      <pc:sldChg chg="modSp mod">
        <pc:chgData name="石川 賀子" userId="a5538c19-8aea-40e2-8203-39201e654a5e" providerId="ADAL" clId="{7C77E3B4-8259-428C-9C86-D2EF02CB6268}" dt="2023-11-29T09:04:20.971" v="171" actId="20577"/>
        <pc:sldMkLst>
          <pc:docMk/>
          <pc:sldMk cId="2226371823" sldId="399"/>
        </pc:sldMkLst>
      </pc:sldChg>
      <pc:sldChg chg="modSp mod">
        <pc:chgData name="石川 賀子" userId="a5538c19-8aea-40e2-8203-39201e654a5e" providerId="ADAL" clId="{7C77E3B4-8259-428C-9C86-D2EF02CB6268}" dt="2023-11-29T09:03:20.045" v="121" actId="20577"/>
        <pc:sldMkLst>
          <pc:docMk/>
          <pc:sldMk cId="3742134132" sldId="400"/>
        </pc:sldMkLst>
      </pc:sldChg>
      <pc:sldChg chg="addSp modSp mod">
        <pc:chgData name="石川 賀子" userId="a5538c19-8aea-40e2-8203-39201e654a5e" providerId="ADAL" clId="{7C77E3B4-8259-428C-9C86-D2EF02CB6268}" dt="2023-11-29T09:08:06.920" v="227" actId="20577"/>
        <pc:sldMkLst>
          <pc:docMk/>
          <pc:sldMk cId="2658140521" sldId="401"/>
        </pc:sldMkLst>
      </pc:sldChg>
      <pc:sldChg chg="modSp mod">
        <pc:chgData name="石川 賀子" userId="a5538c19-8aea-40e2-8203-39201e654a5e" providerId="ADAL" clId="{7C77E3B4-8259-428C-9C86-D2EF02CB6268}" dt="2023-11-29T09:08:35.910" v="232" actId="20577"/>
        <pc:sldMkLst>
          <pc:docMk/>
          <pc:sldMk cId="3583483017" sldId="409"/>
        </pc:sldMkLst>
      </pc:sldChg>
      <pc:sldChg chg="modSp mod">
        <pc:chgData name="石川 賀子" userId="a5538c19-8aea-40e2-8203-39201e654a5e" providerId="ADAL" clId="{7C77E3B4-8259-428C-9C86-D2EF02CB6268}" dt="2023-11-29T09:06:32.567" v="215" actId="20577"/>
        <pc:sldMkLst>
          <pc:docMk/>
          <pc:sldMk cId="2706014773" sldId="4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312" tIns="45656" rIns="91312" bIns="45656" rtlCol="0"/>
          <a:lstStyle>
            <a:lvl1pPr algn="r">
              <a:defRPr sz="1200"/>
            </a:lvl1pPr>
          </a:lstStyle>
          <a:p>
            <a:fld id="{5420E8F1-B441-401B-A410-4D1847EB6F6A}" type="datetimeFigureOut">
              <a:rPr kumimoji="1" lang="ja-JP" altLang="en-US" smtClean="0"/>
              <a:t>2025/12/5</a:t>
            </a:fld>
            <a:endParaRPr kumimoji="1" lang="ja-JP" altLang="en-US"/>
          </a:p>
        </p:txBody>
      </p:sp>
      <p:sp>
        <p:nvSpPr>
          <p:cNvPr id="4" name="フッター プレースホルダー 3"/>
          <p:cNvSpPr>
            <a:spLocks noGrp="1"/>
          </p:cNvSpPr>
          <p:nvPr>
            <p:ph type="ftr" sz="quarter" idx="2"/>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312" tIns="45656" rIns="91312" bIns="45656"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DF8C688A-B6AF-4141-9D72-A0C16B594A5F}" type="datetimeFigureOut">
              <a:rPr kumimoji="1" lang="ja-JP" altLang="en-US" smtClean="0"/>
              <a:t>2025/12/5</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emf"/><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D1108-3E0F-AE0D-3D0B-E6F84AF52D22}"/>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C3CF60F-60A6-88D8-2073-FBC5EC5089B6}"/>
              </a:ext>
            </a:extLst>
          </p:cNvPr>
          <p:cNvSpPr>
            <a:spLocks noGrp="1"/>
          </p:cNvSpPr>
          <p:nvPr>
            <p:ph type="title"/>
          </p:nvPr>
        </p:nvSpPr>
        <p:spPr>
          <a:xfrm>
            <a:off x="251520" y="108743"/>
            <a:ext cx="6912768" cy="555376"/>
          </a:xfrm>
        </p:spPr>
        <p:txBody>
          <a:bodyPr>
            <a:normAutofit/>
          </a:bodyPr>
          <a:lstStyle/>
          <a:p>
            <a:r>
              <a:rPr kumimoji="1" lang="ja-JP" altLang="en-US" sz="2000" dirty="0"/>
              <a:t>海岸漂着物の内容（漂着物の組成）</a:t>
            </a:r>
            <a:endParaRPr lang="ja-JP" altLang="en-US" sz="1800" dirty="0"/>
          </a:p>
        </p:txBody>
      </p:sp>
      <p:sp>
        <p:nvSpPr>
          <p:cNvPr id="8" name="コンテンツ プレースホルダー 1">
            <a:extLst>
              <a:ext uri="{FF2B5EF4-FFF2-40B4-BE49-F238E27FC236}">
                <a16:creationId xmlns:a16="http://schemas.microsoft.com/office/drawing/2014/main" id="{6B0EB173-951F-FDC0-A629-1A3D2FBA3A9F}"/>
              </a:ext>
            </a:extLst>
          </p:cNvPr>
          <p:cNvSpPr>
            <a:spLocks noGrp="1"/>
          </p:cNvSpPr>
          <p:nvPr>
            <p:ph idx="1"/>
          </p:nvPr>
        </p:nvSpPr>
        <p:spPr>
          <a:xfrm>
            <a:off x="467544" y="776666"/>
            <a:ext cx="8262918" cy="1140166"/>
          </a:xfrm>
        </p:spPr>
        <p:txBody>
          <a:bodyPr>
            <a:normAutofit fontScale="92500" lnSpcReduction="10000"/>
          </a:bodyPr>
          <a:lstStyle/>
          <a:p>
            <a:pPr marL="0" indent="0">
              <a:buNone/>
            </a:pPr>
            <a:r>
              <a:rPr kumimoji="1" lang="ja-JP" altLang="en-US" dirty="0"/>
              <a:t>　海岸漂着物の組成の例として、沖縄県が実施した石垣島・伊野田海岸の調査結果を紹介します。</a:t>
            </a:r>
            <a:endParaRPr kumimoji="1" lang="en-US" altLang="ja-JP" dirty="0"/>
          </a:p>
          <a:p>
            <a:pPr marL="0" indent="0">
              <a:buNone/>
            </a:pPr>
            <a:r>
              <a:rPr kumimoji="1" lang="ja-JP" altLang="en-US" dirty="0"/>
              <a:t>　沖縄県内の海岸漂着物の組成は、種類毎の割合は海岸によって、あるいは調査するタイミングで変わりますが、人工物はペットボトル、漁具、プラスチック製品、発泡スチロール、ゴム類が殆ど占める傾向は多くの海岸で変わりません。これらは全てプラスチックの仲間です。</a:t>
            </a:r>
          </a:p>
        </p:txBody>
      </p:sp>
      <p:sp>
        <p:nvSpPr>
          <p:cNvPr id="32" name="コンテンツ プレースホルダー 1">
            <a:extLst>
              <a:ext uri="{FF2B5EF4-FFF2-40B4-BE49-F238E27FC236}">
                <a16:creationId xmlns:a16="http://schemas.microsoft.com/office/drawing/2014/main" id="{C90B38D1-E33A-04FF-CF15-4B5B864F75E5}"/>
              </a:ext>
            </a:extLst>
          </p:cNvPr>
          <p:cNvSpPr txBox="1">
            <a:spLocks/>
          </p:cNvSpPr>
          <p:nvPr/>
        </p:nvSpPr>
        <p:spPr>
          <a:xfrm>
            <a:off x="6651191" y="2627784"/>
            <a:ext cx="2374972" cy="1011740"/>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900" dirty="0">
                <a:solidFill>
                  <a:schemeClr val="tx1"/>
                </a:solidFill>
              </a:rPr>
              <a:t>このデータは、令和元年度沖縄県海岸漂着物モニタリング調査業務報告書より作成</a:t>
            </a:r>
            <a:br>
              <a:rPr lang="en-US" altLang="ja-JP" sz="900" dirty="0">
                <a:solidFill>
                  <a:schemeClr val="tx1"/>
                </a:solidFill>
              </a:rPr>
            </a:br>
            <a:r>
              <a:rPr lang="en-US" altLang="ja-JP" sz="900" dirty="0">
                <a:solidFill>
                  <a:schemeClr val="tx1"/>
                </a:solidFill>
              </a:rPr>
              <a:t>https://www.pref.okinawa.jp/_res/projects/default_project/_page_/001/019/460/r1moni2.pdf</a:t>
            </a:r>
          </a:p>
          <a:p>
            <a:pPr marL="0" indent="0">
              <a:buNone/>
            </a:pPr>
            <a:endParaRPr lang="en-US" altLang="ja-JP" dirty="0">
              <a:solidFill>
                <a:schemeClr val="tx1"/>
              </a:solidFill>
            </a:endParaRPr>
          </a:p>
        </p:txBody>
      </p:sp>
      <p:sp>
        <p:nvSpPr>
          <p:cNvPr id="33" name="コンテンツ プレースホルダー 1">
            <a:extLst>
              <a:ext uri="{FF2B5EF4-FFF2-40B4-BE49-F238E27FC236}">
                <a16:creationId xmlns:a16="http://schemas.microsoft.com/office/drawing/2014/main" id="{D82846AF-33B6-E609-A0AF-7F77E58D7C9F}"/>
              </a:ext>
            </a:extLst>
          </p:cNvPr>
          <p:cNvSpPr txBox="1">
            <a:spLocks/>
          </p:cNvSpPr>
          <p:nvPr/>
        </p:nvSpPr>
        <p:spPr>
          <a:xfrm>
            <a:off x="6666099" y="3852752"/>
            <a:ext cx="2374972" cy="2228582"/>
          </a:xfrm>
          <a:prstGeom prst="rect">
            <a:avLst/>
          </a:prstGeom>
          <a:ln>
            <a:solidFill>
              <a:schemeClr val="tx1"/>
            </a:solidFill>
          </a:ln>
        </p:spPr>
        <p:txBody>
          <a:bodyPr vert="horz" lIns="91440" tIns="45720" rIns="91440" bIns="45720" rtlCol="0">
            <a:normAutofit fontScale="625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en-US" altLang="ja-JP" dirty="0">
                <a:solidFill>
                  <a:schemeClr val="tx1"/>
                </a:solidFill>
              </a:rPr>
              <a:t>【</a:t>
            </a:r>
            <a:r>
              <a:rPr lang="ja-JP" altLang="en-US" dirty="0">
                <a:solidFill>
                  <a:schemeClr val="tx1"/>
                </a:solidFill>
              </a:rPr>
              <a:t>参考</a:t>
            </a:r>
            <a:r>
              <a:rPr lang="en-US" altLang="ja-JP" dirty="0">
                <a:solidFill>
                  <a:schemeClr val="tx1"/>
                </a:solidFill>
              </a:rPr>
              <a:t>】</a:t>
            </a:r>
          </a:p>
          <a:p>
            <a:pPr marL="0" indent="0">
              <a:buNone/>
            </a:pPr>
            <a:r>
              <a:rPr lang="ja-JP" altLang="en-US" dirty="0">
                <a:solidFill>
                  <a:schemeClr val="tx1"/>
                </a:solidFill>
              </a:rPr>
              <a:t>沖縄県による海岸漂着物に係る様々な調査結果が公開されています。地域別の漂着量などを調べることができます。</a:t>
            </a:r>
            <a:endParaRPr lang="en-US" altLang="ja-JP" dirty="0">
              <a:solidFill>
                <a:schemeClr val="tx1"/>
              </a:solidFill>
            </a:endParaRPr>
          </a:p>
          <a:p>
            <a:pPr marL="0" indent="0">
              <a:buNone/>
            </a:pPr>
            <a:r>
              <a:rPr lang="ja-JP" altLang="en-US" dirty="0">
                <a:solidFill>
                  <a:schemeClr val="tx1"/>
                </a:solidFill>
              </a:rPr>
              <a:t>「沖縄県内における海岸漂着物等の現況」</a:t>
            </a:r>
            <a:endParaRPr lang="en-US" altLang="ja-JP" dirty="0">
              <a:solidFill>
                <a:schemeClr val="tx1"/>
              </a:solidFill>
            </a:endParaRPr>
          </a:p>
          <a:p>
            <a:pPr marL="0" indent="0">
              <a:buNone/>
            </a:pPr>
            <a:r>
              <a:rPr lang="ja-JP" altLang="en-US" dirty="0">
                <a:solidFill>
                  <a:schemeClr val="tx1"/>
                </a:solidFill>
              </a:rPr>
              <a:t>本編</a:t>
            </a:r>
            <a:endParaRPr lang="en-US" altLang="ja-JP" dirty="0">
              <a:solidFill>
                <a:schemeClr val="tx1"/>
              </a:solidFill>
            </a:endParaRPr>
          </a:p>
          <a:p>
            <a:pPr marL="0" indent="0">
              <a:buNone/>
            </a:pPr>
            <a:r>
              <a:rPr lang="en-US" altLang="ja-JP" dirty="0">
                <a:solidFill>
                  <a:schemeClr val="tx1"/>
                </a:solidFill>
              </a:rPr>
              <a:t>https://www.pref.okinawa.jp/_res/projects/default_project/_page_/001/023/447/genkyouhonpen.pdf</a:t>
            </a:r>
          </a:p>
          <a:p>
            <a:pPr marL="0" indent="0">
              <a:buNone/>
            </a:pPr>
            <a:r>
              <a:rPr lang="ja-JP" altLang="en-US" dirty="0">
                <a:solidFill>
                  <a:schemeClr val="tx1"/>
                </a:solidFill>
              </a:rPr>
              <a:t>資料編</a:t>
            </a:r>
            <a:endParaRPr lang="en-US" altLang="ja-JP" dirty="0">
              <a:solidFill>
                <a:schemeClr val="tx1"/>
              </a:solidFill>
            </a:endParaRPr>
          </a:p>
          <a:p>
            <a:pPr marL="0" indent="0">
              <a:buNone/>
            </a:pPr>
            <a:r>
              <a:rPr lang="en-US" altLang="ja-JP" dirty="0">
                <a:solidFill>
                  <a:schemeClr val="tx1"/>
                </a:solidFill>
              </a:rPr>
              <a:t>https://www.pref.okinawa.jp/_res/projects/default_project/_page_/001/023/447/genkyoushiryouhen.pdf</a:t>
            </a:r>
          </a:p>
          <a:p>
            <a:pPr marL="0" indent="0">
              <a:buNone/>
            </a:pPr>
            <a:endParaRPr lang="en-US" altLang="ja-JP" dirty="0">
              <a:solidFill>
                <a:schemeClr val="tx1"/>
              </a:solidFill>
            </a:endParaRPr>
          </a:p>
          <a:p>
            <a:pPr marL="0" indent="0">
              <a:buNone/>
            </a:pPr>
            <a:endParaRPr lang="en-US" altLang="ja-JP" dirty="0">
              <a:solidFill>
                <a:schemeClr val="tx1"/>
              </a:solidFill>
            </a:endParaRPr>
          </a:p>
        </p:txBody>
      </p:sp>
      <p:pic>
        <p:nvPicPr>
          <p:cNvPr id="2" name="図 1">
            <a:extLst>
              <a:ext uri="{FF2B5EF4-FFF2-40B4-BE49-F238E27FC236}">
                <a16:creationId xmlns:a16="http://schemas.microsoft.com/office/drawing/2014/main" id="{84518332-3244-C881-739F-1648AEEB433C}"/>
              </a:ext>
            </a:extLst>
          </p:cNvPr>
          <p:cNvPicPr>
            <a:picLocks noChangeAspect="1"/>
          </p:cNvPicPr>
          <p:nvPr/>
        </p:nvPicPr>
        <p:blipFill>
          <a:blip r:embed="rId2"/>
          <a:stretch>
            <a:fillRect/>
          </a:stretch>
        </p:blipFill>
        <p:spPr>
          <a:xfrm>
            <a:off x="179804" y="2102316"/>
            <a:ext cx="6408420" cy="4351020"/>
          </a:xfrm>
          <a:prstGeom prst="rect">
            <a:avLst/>
          </a:prstGeom>
        </p:spPr>
      </p:pic>
    </p:spTree>
    <p:extLst>
      <p:ext uri="{BB962C8B-B14F-4D97-AF65-F5344CB8AC3E}">
        <p14:creationId xmlns:p14="http://schemas.microsoft.com/office/powerpoint/2010/main" val="414804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78371-B184-40F9-48F7-9736830AD42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91B4787-B919-A23E-E95D-4B64827F9178}"/>
              </a:ext>
            </a:extLst>
          </p:cNvPr>
          <p:cNvSpPr>
            <a:spLocks noGrp="1"/>
          </p:cNvSpPr>
          <p:nvPr>
            <p:ph type="title"/>
          </p:nvPr>
        </p:nvSpPr>
        <p:spPr>
          <a:xfrm>
            <a:off x="251520" y="108743"/>
            <a:ext cx="8784976" cy="555376"/>
          </a:xfrm>
        </p:spPr>
        <p:txBody>
          <a:bodyPr>
            <a:normAutofit/>
          </a:bodyPr>
          <a:lstStyle/>
          <a:p>
            <a:r>
              <a:rPr lang="ja-JP" altLang="en-US" sz="2000" dirty="0"/>
              <a:t>沖縄県内における</a:t>
            </a:r>
            <a:r>
              <a:rPr kumimoji="1" lang="ja-JP" altLang="en-US" sz="2000" dirty="0"/>
              <a:t>海岸漂着物の漂着状況（マイクロプラスチック）</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E26662DD-12A9-6D8F-E5F2-96F8ECE2BC55}"/>
              </a:ext>
            </a:extLst>
          </p:cNvPr>
          <p:cNvSpPr>
            <a:spLocks noGrp="1"/>
          </p:cNvSpPr>
          <p:nvPr>
            <p:ph idx="1"/>
          </p:nvPr>
        </p:nvSpPr>
        <p:spPr>
          <a:xfrm>
            <a:off x="179512" y="769080"/>
            <a:ext cx="8856984" cy="2257025"/>
          </a:xfrm>
          <a:ln>
            <a:solidFill>
              <a:schemeClr val="tx1"/>
            </a:solidFill>
          </a:ln>
        </p:spPr>
        <p:txBody>
          <a:bodyPr>
            <a:noAutofit/>
          </a:bodyPr>
          <a:lstStyle/>
          <a:p>
            <a:pPr marL="0" indent="0">
              <a:lnSpc>
                <a:spcPct val="100000"/>
              </a:lnSpc>
              <a:spcAft>
                <a:spcPts val="600"/>
              </a:spcAft>
              <a:buNone/>
            </a:pPr>
            <a:r>
              <a:rPr kumimoji="1" lang="ja-JP" altLang="en-US" sz="1200" b="1" dirty="0">
                <a:solidFill>
                  <a:srgbClr val="FF0000"/>
                </a:solidFill>
              </a:rPr>
              <a:t>マイクロプラスチックとは、環境中に存在する</a:t>
            </a:r>
            <a:r>
              <a:rPr kumimoji="1" lang="en-US" altLang="ja-JP" sz="1200" b="1" dirty="0">
                <a:solidFill>
                  <a:srgbClr val="FF0000"/>
                </a:solidFill>
              </a:rPr>
              <a:t>5</a:t>
            </a:r>
            <a:r>
              <a:rPr kumimoji="1" lang="ja-JP" altLang="en-US" sz="1200" b="1" dirty="0">
                <a:solidFill>
                  <a:srgbClr val="FF0000"/>
                </a:solidFill>
              </a:rPr>
              <a:t>ミリメートル以下のプラスチック片を指します。</a:t>
            </a:r>
            <a:br>
              <a:rPr kumimoji="1" lang="en-US" altLang="ja-JP" sz="1200" b="1" dirty="0">
                <a:solidFill>
                  <a:srgbClr val="FF0000"/>
                </a:solidFill>
              </a:rPr>
            </a:br>
            <a:r>
              <a:rPr kumimoji="1" lang="ja-JP" altLang="en-US" sz="1200" dirty="0"/>
              <a:t>これらは大きく分けて以下の</a:t>
            </a:r>
            <a:r>
              <a:rPr lang="ja-JP" altLang="en-US" sz="1200" dirty="0"/>
              <a:t>２</a:t>
            </a:r>
            <a:r>
              <a:rPr kumimoji="1" lang="ja-JP" altLang="en-US" sz="1200" dirty="0"/>
              <a:t>種類に分類されます。</a:t>
            </a:r>
            <a:endParaRPr kumimoji="1" lang="en-US" altLang="ja-JP" sz="1200" dirty="0"/>
          </a:p>
          <a:p>
            <a:pPr marL="342900" indent="-342900">
              <a:lnSpc>
                <a:spcPct val="100000"/>
              </a:lnSpc>
              <a:spcAft>
                <a:spcPts val="600"/>
              </a:spcAft>
              <a:buAutoNum type="arabicPeriod"/>
            </a:pPr>
            <a:r>
              <a:rPr kumimoji="1" lang="ja-JP" altLang="en-US" sz="1200" dirty="0"/>
              <a:t>一次マイクロプラスチック（</a:t>
            </a:r>
            <a:r>
              <a:rPr kumimoji="1" lang="en-US" altLang="ja-JP" sz="1200" dirty="0"/>
              <a:t>Primary Microplastics</a:t>
            </a:r>
            <a:r>
              <a:rPr kumimoji="1" lang="ja-JP" altLang="en-US" sz="1200" dirty="0"/>
              <a:t>）</a:t>
            </a:r>
            <a:br>
              <a:rPr kumimoji="1" lang="en-US" altLang="ja-JP" sz="1200" dirty="0"/>
            </a:br>
            <a:r>
              <a:rPr kumimoji="1" lang="ja-JP" altLang="en-US" sz="1200" dirty="0"/>
              <a:t>最初から微小なサイズで製造されたプラスチックのこと。</a:t>
            </a:r>
            <a:br>
              <a:rPr kumimoji="1" lang="en-US" altLang="ja-JP" sz="1200" dirty="0"/>
            </a:br>
            <a:r>
              <a:rPr kumimoji="1" lang="ja-JP" altLang="en-US" sz="1200" dirty="0"/>
              <a:t>例</a:t>
            </a:r>
            <a:r>
              <a:rPr kumimoji="1" lang="en-US" altLang="ja-JP" sz="1200" dirty="0"/>
              <a:t>: </a:t>
            </a:r>
            <a:r>
              <a:rPr kumimoji="1" lang="ja-JP" altLang="en-US" sz="1200" dirty="0"/>
              <a:t>スクラブ剤や歯磨き粉に含まれるプラスチックビーズ（現在は規制が進んでいる）</a:t>
            </a:r>
            <a:r>
              <a:rPr lang="ja-JP" altLang="en-US" sz="1200" dirty="0"/>
              <a:t>、</a:t>
            </a:r>
            <a:r>
              <a:rPr kumimoji="1" lang="ja-JP" altLang="en-US" sz="1200" dirty="0"/>
              <a:t>洗剤や工業用の研磨剤、プラス</a:t>
            </a:r>
            <a:br>
              <a:rPr kumimoji="1" lang="en-US" altLang="ja-JP" sz="1200" dirty="0"/>
            </a:br>
            <a:r>
              <a:rPr kumimoji="1" lang="ja-JP" altLang="en-US" sz="1200" dirty="0"/>
              <a:t>　　チックペレット（レジンペレット）（製造過程で使われる原料）。</a:t>
            </a:r>
            <a:endParaRPr kumimoji="1" lang="en-US" altLang="ja-JP" sz="1200" dirty="0"/>
          </a:p>
          <a:p>
            <a:pPr marL="342900" indent="-342900">
              <a:lnSpc>
                <a:spcPct val="100000"/>
              </a:lnSpc>
              <a:spcBef>
                <a:spcPts val="0"/>
              </a:spcBef>
              <a:buAutoNum type="arabicPeriod"/>
            </a:pPr>
            <a:r>
              <a:rPr kumimoji="1" lang="ja-JP" altLang="en-US" sz="1200" dirty="0"/>
              <a:t>二次マイクロプラスチック（</a:t>
            </a:r>
            <a:r>
              <a:rPr kumimoji="1" lang="en-US" altLang="ja-JP" sz="1200" dirty="0"/>
              <a:t>Secondary Microplastics</a:t>
            </a:r>
            <a:r>
              <a:rPr kumimoji="1" lang="ja-JP" altLang="en-US" sz="1200" dirty="0"/>
              <a:t>）</a:t>
            </a:r>
            <a:br>
              <a:rPr kumimoji="1" lang="en-US" altLang="ja-JP" sz="1200" dirty="0"/>
            </a:br>
            <a:r>
              <a:rPr kumimoji="1" lang="ja-JP" altLang="en-US" sz="1200" dirty="0"/>
              <a:t>大きなプラスチック製品が劣化して細かく砕けたもの。</a:t>
            </a:r>
            <a:br>
              <a:rPr kumimoji="1" lang="en-US" altLang="ja-JP" sz="1200" dirty="0"/>
            </a:br>
            <a:r>
              <a:rPr kumimoji="1" lang="ja-JP" altLang="en-US" sz="1200" dirty="0"/>
              <a:t>劣化原因</a:t>
            </a:r>
            <a:r>
              <a:rPr kumimoji="1" lang="en-US" altLang="ja-JP" sz="1200" dirty="0"/>
              <a:t>:</a:t>
            </a:r>
            <a:r>
              <a:rPr kumimoji="1" lang="ja-JP" altLang="en-US" sz="1200" dirty="0"/>
              <a:t>紫外線（太陽光）波や風などの物理的要因</a:t>
            </a:r>
            <a:br>
              <a:rPr kumimoji="1" lang="en-US" altLang="ja-JP" sz="1200" dirty="0"/>
            </a:br>
            <a:r>
              <a:rPr kumimoji="1" lang="ja-JP" altLang="en-US" sz="1200" dirty="0"/>
              <a:t>例</a:t>
            </a:r>
            <a:r>
              <a:rPr kumimoji="1" lang="en-US" altLang="ja-JP" sz="1200" dirty="0"/>
              <a:t>:</a:t>
            </a:r>
            <a:r>
              <a:rPr kumimoji="1" lang="ja-JP" altLang="en-US" sz="1200" dirty="0"/>
              <a:t>　ペットボトルやレジ袋の破片</a:t>
            </a:r>
            <a:r>
              <a:rPr lang="ja-JP" altLang="en-US" sz="1200" dirty="0"/>
              <a:t>、</a:t>
            </a:r>
            <a:r>
              <a:rPr kumimoji="1" lang="ja-JP" altLang="en-US" sz="1200" dirty="0"/>
              <a:t>漁網やロープの断片</a:t>
            </a:r>
            <a:r>
              <a:rPr lang="ja-JP" altLang="en-US" sz="1200" dirty="0"/>
              <a:t>、</a:t>
            </a:r>
            <a:r>
              <a:rPr kumimoji="1" lang="ja-JP" altLang="en-US" sz="1200" dirty="0"/>
              <a:t>タイヤの摩耗粉や衣類から出る化学繊維。</a:t>
            </a:r>
            <a:endParaRPr kumimoji="1" lang="en-US" altLang="ja-JP" sz="1200" dirty="0"/>
          </a:p>
        </p:txBody>
      </p:sp>
      <p:sp>
        <p:nvSpPr>
          <p:cNvPr id="2" name="コンテンツ プレースホルダー 1">
            <a:extLst>
              <a:ext uri="{FF2B5EF4-FFF2-40B4-BE49-F238E27FC236}">
                <a16:creationId xmlns:a16="http://schemas.microsoft.com/office/drawing/2014/main" id="{0B8C3289-B42D-4983-1B24-6A0BE4C530E3}"/>
              </a:ext>
            </a:extLst>
          </p:cNvPr>
          <p:cNvSpPr txBox="1">
            <a:spLocks/>
          </p:cNvSpPr>
          <p:nvPr/>
        </p:nvSpPr>
        <p:spPr>
          <a:xfrm>
            <a:off x="179512" y="3131066"/>
            <a:ext cx="5976664" cy="3394278"/>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t>海岸でみられる代表的なマイクロプラスチックは以下の２種類です。</a:t>
            </a:r>
            <a:endParaRPr lang="en-US" altLang="ja-JP" dirty="0"/>
          </a:p>
          <a:p>
            <a:pPr marL="0" indent="0">
              <a:buNone/>
            </a:pPr>
            <a:r>
              <a:rPr lang="ja-JP" altLang="en-US" dirty="0"/>
              <a:t>①レジンペレット：プラスチック製品の材料</a:t>
            </a:r>
            <a:br>
              <a:rPr lang="en-US" altLang="ja-JP" dirty="0"/>
            </a:br>
            <a:br>
              <a:rPr lang="en-US" altLang="ja-JP" dirty="0"/>
            </a:br>
            <a:br>
              <a:rPr lang="en-US" altLang="ja-JP" dirty="0"/>
            </a:br>
            <a:br>
              <a:rPr lang="en-US" altLang="ja-JP" dirty="0"/>
            </a:br>
            <a:br>
              <a:rPr lang="en-US" altLang="ja-JP" dirty="0"/>
            </a:br>
            <a:br>
              <a:rPr lang="en-US" altLang="ja-JP" dirty="0"/>
            </a:br>
            <a:r>
              <a:rPr lang="ja-JP" altLang="en-US" dirty="0"/>
              <a:t>②プラスチック製品が紫外線や波や風などで粉々になったもの</a:t>
            </a:r>
            <a:endParaRPr lang="en-US" altLang="ja-JP" dirty="0"/>
          </a:p>
          <a:p>
            <a:pPr marL="0" indent="0">
              <a:buNone/>
            </a:pPr>
            <a:endParaRPr lang="en-US" altLang="ja-JP" dirty="0"/>
          </a:p>
          <a:p>
            <a:pPr marL="0" indent="0">
              <a:buNone/>
            </a:pPr>
            <a:endParaRPr lang="en-US" altLang="ja-JP" dirty="0"/>
          </a:p>
        </p:txBody>
      </p:sp>
      <p:pic>
        <p:nvPicPr>
          <p:cNvPr id="4" name="図 3">
            <a:extLst>
              <a:ext uri="{FF2B5EF4-FFF2-40B4-BE49-F238E27FC236}">
                <a16:creationId xmlns:a16="http://schemas.microsoft.com/office/drawing/2014/main" id="{7826E367-8B8C-E740-D4A8-97FD61B6C67C}"/>
              </a:ext>
            </a:extLst>
          </p:cNvPr>
          <p:cNvPicPr>
            <a:picLocks noChangeAspect="1"/>
          </p:cNvPicPr>
          <p:nvPr/>
        </p:nvPicPr>
        <p:blipFill>
          <a:blip r:embed="rId2"/>
          <a:stretch>
            <a:fillRect/>
          </a:stretch>
        </p:blipFill>
        <p:spPr>
          <a:xfrm>
            <a:off x="649499" y="3789228"/>
            <a:ext cx="2093367" cy="1232342"/>
          </a:xfrm>
          <a:prstGeom prst="rect">
            <a:avLst/>
          </a:prstGeom>
        </p:spPr>
      </p:pic>
      <p:pic>
        <p:nvPicPr>
          <p:cNvPr id="5" name="図 4">
            <a:extLst>
              <a:ext uri="{FF2B5EF4-FFF2-40B4-BE49-F238E27FC236}">
                <a16:creationId xmlns:a16="http://schemas.microsoft.com/office/drawing/2014/main" id="{7E5B226F-1C32-6F69-1618-12C4EB6F3D92}"/>
              </a:ext>
            </a:extLst>
          </p:cNvPr>
          <p:cNvPicPr>
            <a:picLocks noChangeAspect="1"/>
          </p:cNvPicPr>
          <p:nvPr/>
        </p:nvPicPr>
        <p:blipFill>
          <a:blip r:embed="rId3"/>
          <a:stretch>
            <a:fillRect/>
          </a:stretch>
        </p:blipFill>
        <p:spPr>
          <a:xfrm>
            <a:off x="3091882" y="3789040"/>
            <a:ext cx="1624134" cy="1264426"/>
          </a:xfrm>
          <a:prstGeom prst="rect">
            <a:avLst/>
          </a:prstGeom>
        </p:spPr>
      </p:pic>
      <p:grpSp>
        <p:nvGrpSpPr>
          <p:cNvPr id="12" name="グループ化 11">
            <a:extLst>
              <a:ext uri="{FF2B5EF4-FFF2-40B4-BE49-F238E27FC236}">
                <a16:creationId xmlns:a16="http://schemas.microsoft.com/office/drawing/2014/main" id="{C28292C0-395F-FC59-4AD6-C29BBF9F9C68}"/>
              </a:ext>
            </a:extLst>
          </p:cNvPr>
          <p:cNvGrpSpPr/>
          <p:nvPr/>
        </p:nvGrpSpPr>
        <p:grpSpPr>
          <a:xfrm>
            <a:off x="656340" y="5511944"/>
            <a:ext cx="2086526" cy="1232342"/>
            <a:chOff x="382461" y="4518222"/>
            <a:chExt cx="3955638" cy="2372997"/>
          </a:xfrm>
        </p:grpSpPr>
        <p:pic>
          <p:nvPicPr>
            <p:cNvPr id="6" name="図 5">
              <a:extLst>
                <a:ext uri="{FF2B5EF4-FFF2-40B4-BE49-F238E27FC236}">
                  <a16:creationId xmlns:a16="http://schemas.microsoft.com/office/drawing/2014/main" id="{8F97C852-7571-D4C6-A965-8E6CEA35D43C}"/>
                </a:ext>
              </a:extLst>
            </p:cNvPr>
            <p:cNvPicPr>
              <a:picLocks noChangeAspect="1"/>
            </p:cNvPicPr>
            <p:nvPr/>
          </p:nvPicPr>
          <p:blipFill>
            <a:blip r:embed="rId4"/>
            <a:stretch>
              <a:fillRect/>
            </a:stretch>
          </p:blipFill>
          <p:spPr>
            <a:xfrm>
              <a:off x="382461" y="4606040"/>
              <a:ext cx="1384168" cy="1369750"/>
            </a:xfrm>
            <a:prstGeom prst="rect">
              <a:avLst/>
            </a:prstGeom>
          </p:spPr>
        </p:pic>
        <p:pic>
          <p:nvPicPr>
            <p:cNvPr id="7" name="図 6">
              <a:extLst>
                <a:ext uri="{FF2B5EF4-FFF2-40B4-BE49-F238E27FC236}">
                  <a16:creationId xmlns:a16="http://schemas.microsoft.com/office/drawing/2014/main" id="{492B3824-1E20-DA7A-9683-221D795CBDC8}"/>
                </a:ext>
              </a:extLst>
            </p:cNvPr>
            <p:cNvPicPr>
              <a:picLocks noChangeAspect="1"/>
            </p:cNvPicPr>
            <p:nvPr/>
          </p:nvPicPr>
          <p:blipFill>
            <a:blip r:embed="rId5"/>
            <a:stretch>
              <a:fillRect/>
            </a:stretch>
          </p:blipFill>
          <p:spPr>
            <a:xfrm rot="1468532">
              <a:off x="427557" y="5582475"/>
              <a:ext cx="1220205" cy="1114451"/>
            </a:xfrm>
            <a:prstGeom prst="rect">
              <a:avLst/>
            </a:prstGeom>
          </p:spPr>
        </p:pic>
        <p:pic>
          <p:nvPicPr>
            <p:cNvPr id="9" name="図 8">
              <a:extLst>
                <a:ext uri="{FF2B5EF4-FFF2-40B4-BE49-F238E27FC236}">
                  <a16:creationId xmlns:a16="http://schemas.microsoft.com/office/drawing/2014/main" id="{B95FCE84-A343-91DD-0B85-A28E960FC1E9}"/>
                </a:ext>
              </a:extLst>
            </p:cNvPr>
            <p:cNvPicPr>
              <a:picLocks noChangeAspect="1"/>
            </p:cNvPicPr>
            <p:nvPr/>
          </p:nvPicPr>
          <p:blipFill>
            <a:blip r:embed="rId6"/>
            <a:stretch>
              <a:fillRect/>
            </a:stretch>
          </p:blipFill>
          <p:spPr>
            <a:xfrm rot="2152396">
              <a:off x="1586931" y="4518222"/>
              <a:ext cx="984207" cy="1121849"/>
            </a:xfrm>
            <a:prstGeom prst="rect">
              <a:avLst/>
            </a:prstGeom>
          </p:spPr>
        </p:pic>
        <p:pic>
          <p:nvPicPr>
            <p:cNvPr id="10" name="図 9">
              <a:extLst>
                <a:ext uri="{FF2B5EF4-FFF2-40B4-BE49-F238E27FC236}">
                  <a16:creationId xmlns:a16="http://schemas.microsoft.com/office/drawing/2014/main" id="{DECDC675-9107-DC13-63CB-54B8E0B01AC6}"/>
                </a:ext>
              </a:extLst>
            </p:cNvPr>
            <p:cNvPicPr>
              <a:picLocks noChangeAspect="1"/>
            </p:cNvPicPr>
            <p:nvPr/>
          </p:nvPicPr>
          <p:blipFill>
            <a:blip r:embed="rId7"/>
            <a:stretch>
              <a:fillRect/>
            </a:stretch>
          </p:blipFill>
          <p:spPr>
            <a:xfrm>
              <a:off x="1691680" y="5371375"/>
              <a:ext cx="1507681" cy="1519844"/>
            </a:xfrm>
            <a:prstGeom prst="rect">
              <a:avLst/>
            </a:prstGeom>
          </p:spPr>
        </p:pic>
        <p:pic>
          <p:nvPicPr>
            <p:cNvPr id="11" name="図 10">
              <a:extLst>
                <a:ext uri="{FF2B5EF4-FFF2-40B4-BE49-F238E27FC236}">
                  <a16:creationId xmlns:a16="http://schemas.microsoft.com/office/drawing/2014/main" id="{8860C747-8E2A-4C10-2570-8EA32A38A8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641821">
              <a:off x="2115213" y="4558480"/>
              <a:ext cx="2222886" cy="1703107"/>
            </a:xfrm>
            <a:prstGeom prst="rect">
              <a:avLst/>
            </a:prstGeom>
          </p:spPr>
        </p:pic>
      </p:grpSp>
      <p:sp>
        <p:nvSpPr>
          <p:cNvPr id="13" name="矢印: ストライプ 12">
            <a:extLst>
              <a:ext uri="{FF2B5EF4-FFF2-40B4-BE49-F238E27FC236}">
                <a16:creationId xmlns:a16="http://schemas.microsoft.com/office/drawing/2014/main" id="{14C383F3-7BC9-4CCA-CBB4-40B313281628}"/>
              </a:ext>
            </a:extLst>
          </p:cNvPr>
          <p:cNvSpPr/>
          <p:nvPr/>
        </p:nvSpPr>
        <p:spPr bwMode="auto">
          <a:xfrm>
            <a:off x="2915816" y="5614864"/>
            <a:ext cx="583684" cy="425485"/>
          </a:xfrm>
          <a:prstGeom prst="stripedRightArrow">
            <a:avLst/>
          </a:prstGeom>
          <a:solidFill>
            <a:srgbClr val="FF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14" name="図 13">
            <a:extLst>
              <a:ext uri="{FF2B5EF4-FFF2-40B4-BE49-F238E27FC236}">
                <a16:creationId xmlns:a16="http://schemas.microsoft.com/office/drawing/2014/main" id="{0BC984F3-4FE0-F200-F78D-C787211FD88B}"/>
              </a:ext>
            </a:extLst>
          </p:cNvPr>
          <p:cNvPicPr>
            <a:picLocks noChangeAspect="1"/>
          </p:cNvPicPr>
          <p:nvPr/>
        </p:nvPicPr>
        <p:blipFill>
          <a:blip r:embed="rId9"/>
          <a:stretch>
            <a:fillRect/>
          </a:stretch>
        </p:blipFill>
        <p:spPr>
          <a:xfrm>
            <a:off x="3779912" y="5535528"/>
            <a:ext cx="1512341" cy="1133831"/>
          </a:xfrm>
          <a:prstGeom prst="rect">
            <a:avLst/>
          </a:prstGeom>
        </p:spPr>
      </p:pic>
      <p:sp>
        <p:nvSpPr>
          <p:cNvPr id="15" name="コンテンツ プレースホルダー 1">
            <a:extLst>
              <a:ext uri="{FF2B5EF4-FFF2-40B4-BE49-F238E27FC236}">
                <a16:creationId xmlns:a16="http://schemas.microsoft.com/office/drawing/2014/main" id="{F8380B9F-72D4-D599-50FC-04CBEE48B2CF}"/>
              </a:ext>
            </a:extLst>
          </p:cNvPr>
          <p:cNvSpPr txBox="1">
            <a:spLocks/>
          </p:cNvSpPr>
          <p:nvPr/>
        </p:nvSpPr>
        <p:spPr>
          <a:xfrm>
            <a:off x="6084168" y="3619400"/>
            <a:ext cx="2880320" cy="2185864"/>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t>沖縄県の多くの海岸でマイクロプラスチックが確認できます。</a:t>
            </a:r>
            <a:endParaRPr lang="en-US" altLang="ja-JP" dirty="0"/>
          </a:p>
          <a:p>
            <a:pPr marL="0" indent="0">
              <a:buNone/>
            </a:pPr>
            <a:r>
              <a:rPr lang="ja-JP" altLang="en-US" dirty="0"/>
              <a:t>沖縄県の海岸のマイクロプラスチックは、海から漂着してくるものと、プラスチックごみが劣化して粉々になったものの両方が存在しています。</a:t>
            </a:r>
            <a:endParaRPr lang="en-US" altLang="ja-JP" dirty="0"/>
          </a:p>
        </p:txBody>
      </p:sp>
    </p:spTree>
    <p:extLst>
      <p:ext uri="{BB962C8B-B14F-4D97-AF65-F5344CB8AC3E}">
        <p14:creationId xmlns:p14="http://schemas.microsoft.com/office/powerpoint/2010/main" val="221776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42C3-8988-BE36-95F2-947107C3AA1C}"/>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B3AF7D5-F7E3-B34C-C5BE-A3C0FFEE9043}"/>
              </a:ext>
            </a:extLst>
          </p:cNvPr>
          <p:cNvSpPr>
            <a:spLocks noGrp="1"/>
          </p:cNvSpPr>
          <p:nvPr>
            <p:ph type="title"/>
          </p:nvPr>
        </p:nvSpPr>
        <p:spPr>
          <a:xfrm>
            <a:off x="251520" y="108743"/>
            <a:ext cx="8064896" cy="555376"/>
          </a:xfrm>
        </p:spPr>
        <p:txBody>
          <a:bodyPr>
            <a:normAutofit/>
          </a:bodyPr>
          <a:lstStyle/>
          <a:p>
            <a:r>
              <a:rPr lang="ja-JP" altLang="en-US" sz="2000" dirty="0"/>
              <a:t>沖縄県内における</a:t>
            </a:r>
            <a:r>
              <a:rPr kumimoji="1" lang="ja-JP" altLang="en-US" sz="2000" dirty="0"/>
              <a:t>海岸漂着物の漂着状況（マイクロプラスチック）</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95EFED72-1B5F-0191-3FC5-49BE52EE50E2}"/>
              </a:ext>
            </a:extLst>
          </p:cNvPr>
          <p:cNvSpPr>
            <a:spLocks noGrp="1"/>
          </p:cNvSpPr>
          <p:nvPr>
            <p:ph idx="1"/>
          </p:nvPr>
        </p:nvSpPr>
        <p:spPr>
          <a:xfrm>
            <a:off x="5220072" y="908721"/>
            <a:ext cx="3510390" cy="2376264"/>
          </a:xfrm>
        </p:spPr>
        <p:txBody>
          <a:bodyPr>
            <a:normAutofit/>
          </a:bodyPr>
          <a:lstStyle/>
          <a:p>
            <a:pPr marL="0" indent="0">
              <a:buNone/>
            </a:pPr>
            <a:r>
              <a:rPr kumimoji="1" lang="ja-JP" altLang="en-US" dirty="0"/>
              <a:t>県内海岸におけるマイクロプラスチックの分布状況の例として、</a:t>
            </a:r>
            <a:r>
              <a:rPr kumimoji="1" lang="zh-TW" altLang="en-US" dirty="0"/>
              <a:t>平成</a:t>
            </a:r>
            <a:r>
              <a:rPr kumimoji="1" lang="en-US" altLang="ja-JP" dirty="0"/>
              <a:t>29</a:t>
            </a:r>
            <a:r>
              <a:rPr kumimoji="1" lang="zh-TW" altLang="en-US" dirty="0"/>
              <a:t>年度沖縄県海岸漂着物等地域対策推進事業</a:t>
            </a:r>
            <a:r>
              <a:rPr kumimoji="1" lang="ja-JP" altLang="en-US" dirty="0"/>
              <a:t>による調査結果を紹介します。海岸によって分布密度は様々ですが、マイクロプラスチックの種類としては発泡スチロールとプラスチックの破片が多いことが解ります。</a:t>
            </a:r>
            <a:endParaRPr kumimoji="1" lang="en-US" altLang="ja-JP" dirty="0"/>
          </a:p>
        </p:txBody>
      </p:sp>
      <p:pic>
        <p:nvPicPr>
          <p:cNvPr id="2" name="図 1">
            <a:extLst>
              <a:ext uri="{FF2B5EF4-FFF2-40B4-BE49-F238E27FC236}">
                <a16:creationId xmlns:a16="http://schemas.microsoft.com/office/drawing/2014/main" id="{C80506F3-0197-F82F-F9FF-8454A6836B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08720"/>
            <a:ext cx="4896544" cy="2718907"/>
          </a:xfrm>
          <a:prstGeom prst="rect">
            <a:avLst/>
          </a:prstGeom>
          <a:noFill/>
          <a:ln>
            <a:solidFill>
              <a:schemeClr val="tx1"/>
            </a:solidFill>
          </a:ln>
        </p:spPr>
      </p:pic>
      <p:pic>
        <p:nvPicPr>
          <p:cNvPr id="4" name="図 3">
            <a:extLst>
              <a:ext uri="{FF2B5EF4-FFF2-40B4-BE49-F238E27FC236}">
                <a16:creationId xmlns:a16="http://schemas.microsoft.com/office/drawing/2014/main" id="{FCF5A427-83DD-9C21-A3E9-D255DFFC56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3666822"/>
            <a:ext cx="4896543" cy="2754305"/>
          </a:xfrm>
          <a:prstGeom prst="rect">
            <a:avLst/>
          </a:prstGeom>
          <a:noFill/>
          <a:ln>
            <a:solidFill>
              <a:schemeClr val="tx1"/>
            </a:solidFill>
          </a:ln>
        </p:spPr>
      </p:pic>
      <p:sp>
        <p:nvSpPr>
          <p:cNvPr id="5" name="コンテンツ プレースホルダー 1">
            <a:extLst>
              <a:ext uri="{FF2B5EF4-FFF2-40B4-BE49-F238E27FC236}">
                <a16:creationId xmlns:a16="http://schemas.microsoft.com/office/drawing/2014/main" id="{7D412436-CE38-EB87-5EBA-E1BD480108E6}"/>
              </a:ext>
            </a:extLst>
          </p:cNvPr>
          <p:cNvSpPr txBox="1">
            <a:spLocks/>
          </p:cNvSpPr>
          <p:nvPr/>
        </p:nvSpPr>
        <p:spPr>
          <a:xfrm>
            <a:off x="5292080" y="4221088"/>
            <a:ext cx="3672408" cy="2200038"/>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1200" dirty="0">
                <a:solidFill>
                  <a:schemeClr val="tx1"/>
                </a:solidFill>
              </a:rPr>
              <a:t>このデータは、</a:t>
            </a:r>
            <a:r>
              <a:rPr kumimoji="1" lang="zh-TW" altLang="en-US" sz="1200" dirty="0"/>
              <a:t>平成</a:t>
            </a:r>
            <a:r>
              <a:rPr kumimoji="1" lang="en-US" altLang="ja-JP" sz="1200" dirty="0"/>
              <a:t>29</a:t>
            </a:r>
            <a:r>
              <a:rPr kumimoji="1" lang="zh-TW" altLang="en-US" sz="1200" dirty="0"/>
              <a:t>年度沖縄県海岸漂着物等地域対策推進事業</a:t>
            </a:r>
            <a:r>
              <a:rPr lang="ja-JP" altLang="en-US" sz="1200" dirty="0">
                <a:solidFill>
                  <a:schemeClr val="tx1"/>
                </a:solidFill>
              </a:rPr>
              <a:t>報告書より。</a:t>
            </a:r>
            <a:br>
              <a:rPr lang="en-US" altLang="ja-JP" sz="1200" dirty="0">
                <a:solidFill>
                  <a:schemeClr val="tx1"/>
                </a:solidFill>
              </a:rPr>
            </a:br>
            <a:r>
              <a:rPr lang="en-US" altLang="ja-JP" sz="1200" dirty="0">
                <a:solidFill>
                  <a:schemeClr val="tx1"/>
                </a:solidFill>
              </a:rPr>
              <a:t>https://www.pref.okinawa.jp/_res/projects/default_project/_page_/001/019/458/h29_5.pdf</a:t>
            </a:r>
          </a:p>
          <a:p>
            <a:pPr marL="0" indent="0">
              <a:buNone/>
            </a:pPr>
            <a:r>
              <a:rPr lang="ja-JP" altLang="en-US" sz="1200" dirty="0">
                <a:solidFill>
                  <a:schemeClr val="tx1"/>
                </a:solidFill>
              </a:rPr>
              <a:t>他地域のマイクロプラスチック調査結果を含め、沖縄県による様々な海岸漂着物の取組みは以下の</a:t>
            </a:r>
            <a:r>
              <a:rPr lang="en-US" altLang="ja-JP" sz="1200" dirty="0">
                <a:solidFill>
                  <a:schemeClr val="tx1"/>
                </a:solidFill>
              </a:rPr>
              <a:t>HP</a:t>
            </a:r>
            <a:r>
              <a:rPr lang="ja-JP" altLang="en-US" sz="1200" dirty="0">
                <a:solidFill>
                  <a:schemeClr val="tx1"/>
                </a:solidFill>
              </a:rPr>
              <a:t>で公開されています。</a:t>
            </a:r>
            <a:br>
              <a:rPr lang="ja-JP" altLang="en-US" sz="1200" dirty="0">
                <a:solidFill>
                  <a:schemeClr val="tx1"/>
                </a:solidFill>
              </a:rPr>
            </a:br>
            <a:r>
              <a:rPr lang="en-US" altLang="ja-JP" sz="1200" dirty="0">
                <a:solidFill>
                  <a:schemeClr val="tx1"/>
                </a:solidFill>
              </a:rPr>
              <a:t>https://www.pref.okinawa.jp/kurashikankyo/kankyo/1004212/index.html</a:t>
            </a:r>
          </a:p>
          <a:p>
            <a:pPr marL="0" indent="0">
              <a:buNone/>
            </a:pPr>
            <a:endParaRPr lang="en-US" altLang="ja-JP" sz="1200" dirty="0">
              <a:solidFill>
                <a:schemeClr val="tx1"/>
              </a:solidFill>
            </a:endParaRPr>
          </a:p>
        </p:txBody>
      </p:sp>
    </p:spTree>
    <p:extLst>
      <p:ext uri="{BB962C8B-B14F-4D97-AF65-F5344CB8AC3E}">
        <p14:creationId xmlns:p14="http://schemas.microsoft.com/office/powerpoint/2010/main" val="2973387230"/>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Props1.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7D9400-7CE2-4B82-97AA-4A7A87C31B82}">
  <ds:schemaRefs>
    <ds:schemaRef ds:uri="http://schemas.microsoft.com/sharepoint/v3/contenttype/forms"/>
  </ds:schemaRefs>
</ds:datastoreItem>
</file>

<file path=customXml/itemProps3.xml><?xml version="1.0" encoding="utf-8"?>
<ds:datastoreItem xmlns:ds="http://schemas.openxmlformats.org/officeDocument/2006/customXml" ds:itemID="{3AA4C342-6FBF-4471-A637-7A2DA3118B39}">
  <ds:schemaRef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ab20362b-aaee-4290-afbe-cb28d1a63eb4"/>
    <ds:schemaRef ds:uri="http://schemas.microsoft.com/office/infopath/2007/PartnerControls"/>
    <ds:schemaRef ds:uri="http://schemas.openxmlformats.org/package/2006/metadata/core-properties"/>
    <ds:schemaRef ds:uri="6aecc0f6-6965-4c9a-9684-3cce16fb936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5118</TotalTime>
  <Words>633</Words>
  <Application>Microsoft Office PowerPoint</Application>
  <PresentationFormat>画面に合わせる (4:3)</PresentationFormat>
  <Paragraphs>23</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vt:i4>
      </vt:variant>
    </vt:vector>
  </HeadingPairs>
  <TitlesOfParts>
    <vt:vector size="10" baseType="lpstr">
      <vt:lpstr>BIZ UDゴシック</vt:lpstr>
      <vt:lpstr>メイリオ</vt:lpstr>
      <vt:lpstr>Arial</vt:lpstr>
      <vt:lpstr>Calibri</vt:lpstr>
      <vt:lpstr>Segoe UI</vt:lpstr>
      <vt:lpstr>3_Office ​​テーマ</vt:lpstr>
      <vt:lpstr>3_Office ​​テーマ</vt:lpstr>
      <vt:lpstr>海岸漂着物の内容（漂着物の組成）</vt:lpstr>
      <vt:lpstr>沖縄県内における海岸漂着物の漂着状況（マイクロプラスチック）</vt:lpstr>
      <vt:lpstr>沖縄県内における海岸漂着物の漂着状況（マイクロプラスチック）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84</cp:revision>
  <cp:lastPrinted>2025-10-15T01:46:29Z</cp:lastPrinted>
  <dcterms:created xsi:type="dcterms:W3CDTF">2023-11-27T08:01:03Z</dcterms:created>
  <dcterms:modified xsi:type="dcterms:W3CDTF">2025-12-05T06:00:40Z</dcterms:modified>
</cp:coreProperties>
</file>