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 id="2147483712" r:id="rId5"/>
  </p:sldMasterIdLst>
  <p:notesMasterIdLst>
    <p:notesMasterId r:id="rId9"/>
  </p:notesMasterIdLst>
  <p:handoutMasterIdLst>
    <p:handoutMasterId r:id="rId10"/>
  </p:handoutMasterIdLst>
  <p:sldIdLst>
    <p:sldId id="482" r:id="rId6"/>
    <p:sldId id="483" r:id="rId7"/>
    <p:sldId id="484" r:id="rId8"/>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石黒　秀典" initials="石黒　秀典" lastIdx="5" clrIdx="0">
    <p:extLst>
      <p:ext uri="{19B8F6BF-5375-455C-9EA6-DF929625EA0E}">
        <p15:presenceInfo xmlns:p15="http://schemas.microsoft.com/office/powerpoint/2012/main" userId="S::isgr-hdnr@janus.co.jp::bd750e3e-de2f-459e-a852-2767aa2a38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CFFFF"/>
    <a:srgbClr val="F7FFAB"/>
    <a:srgbClr val="66FFFF"/>
    <a:srgbClr val="3333FF"/>
    <a:srgbClr val="CC6600"/>
    <a:srgbClr val="993300"/>
    <a:srgbClr val="0000FF"/>
    <a:srgbClr val="B3C7EA"/>
    <a:srgbClr val="254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A70D11-C308-4920-B7F1-6D990C2C0C4F}" v="9" dt="2025-04-20T12:07:24.44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03" autoAdjust="0"/>
    <p:restoredTop sz="91709" autoAdjust="0"/>
  </p:normalViewPr>
  <p:slideViewPr>
    <p:cSldViewPr>
      <p:cViewPr varScale="1">
        <p:scale>
          <a:sx n="101" d="100"/>
          <a:sy n="101" d="100"/>
        </p:scale>
        <p:origin x="1992" y="108"/>
      </p:cViewPr>
      <p:guideLst>
        <p:guide orient="horz" pos="2160"/>
        <p:guide pos="2880"/>
      </p:guideLst>
    </p:cSldViewPr>
  </p:slideViewPr>
  <p:notesTextViewPr>
    <p:cViewPr>
      <p:scale>
        <a:sx n="75" d="100"/>
        <a:sy n="75" d="100"/>
      </p:scale>
      <p:origin x="0" y="0"/>
    </p:cViewPr>
  </p:notesTextViewPr>
  <p:sorterViewPr>
    <p:cViewPr>
      <p:scale>
        <a:sx n="100" d="100"/>
        <a:sy n="100" d="100"/>
      </p:scale>
      <p:origin x="0" y="-2484"/>
    </p:cViewPr>
  </p:sorterViewPr>
  <p:notesViewPr>
    <p:cSldViewPr>
      <p:cViewPr>
        <p:scale>
          <a:sx n="150" d="100"/>
          <a:sy n="150" d="100"/>
        </p:scale>
        <p:origin x="2496" y="3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石川 賀子" userId="a5538c19-8aea-40e2-8203-39201e654a5e" providerId="ADAL" clId="{67C5626B-BA5E-4AF4-A670-068DB4C8B4A5}"/>
    <pc:docChg chg="undo custSel addSld modSld sldOrd">
      <pc:chgData name="石川 賀子" userId="a5538c19-8aea-40e2-8203-39201e654a5e" providerId="ADAL" clId="{67C5626B-BA5E-4AF4-A670-068DB4C8B4A5}" dt="2023-11-27T09:25:22.630" v="947" actId="115"/>
      <pc:docMkLst>
        <pc:docMk/>
      </pc:docMkLst>
      <pc:sldChg chg="addSp modSp mod">
        <pc:chgData name="石川 賀子" userId="a5538c19-8aea-40e2-8203-39201e654a5e" providerId="ADAL" clId="{67C5626B-BA5E-4AF4-A670-068DB4C8B4A5}" dt="2023-11-27T08:16:10.414" v="95" actId="403"/>
        <pc:sldMkLst>
          <pc:docMk/>
          <pc:sldMk cId="4078244823" sldId="384"/>
        </pc:sldMkLst>
      </pc:sldChg>
      <pc:sldChg chg="addSp delSp modSp mod">
        <pc:chgData name="石川 賀子" userId="a5538c19-8aea-40e2-8203-39201e654a5e" providerId="ADAL" clId="{67C5626B-BA5E-4AF4-A670-068DB4C8B4A5}" dt="2023-11-27T08:14:13.781" v="92" actId="115"/>
        <pc:sldMkLst>
          <pc:docMk/>
          <pc:sldMk cId="2047094816" sldId="387"/>
        </pc:sldMkLst>
      </pc:sldChg>
      <pc:sldChg chg="addSp modSp mod">
        <pc:chgData name="石川 賀子" userId="a5538c19-8aea-40e2-8203-39201e654a5e" providerId="ADAL" clId="{67C5626B-BA5E-4AF4-A670-068DB4C8B4A5}" dt="2023-11-27T08:58:34.892" v="516" actId="1582"/>
        <pc:sldMkLst>
          <pc:docMk/>
          <pc:sldMk cId="2049786590" sldId="389"/>
        </pc:sldMkLst>
      </pc:sldChg>
      <pc:sldChg chg="addSp modSp new mod">
        <pc:chgData name="石川 賀子" userId="a5538c19-8aea-40e2-8203-39201e654a5e" providerId="ADAL" clId="{67C5626B-BA5E-4AF4-A670-068DB4C8B4A5}" dt="2023-11-27T09:05:50.748" v="630" actId="115"/>
        <pc:sldMkLst>
          <pc:docMk/>
          <pc:sldMk cId="1279781593" sldId="390"/>
        </pc:sldMkLst>
      </pc:sldChg>
      <pc:sldChg chg="addSp delSp modSp new mod ord">
        <pc:chgData name="石川 賀子" userId="a5538c19-8aea-40e2-8203-39201e654a5e" providerId="ADAL" clId="{67C5626B-BA5E-4AF4-A670-068DB4C8B4A5}" dt="2023-11-27T09:25:22.630" v="947" actId="115"/>
        <pc:sldMkLst>
          <pc:docMk/>
          <pc:sldMk cId="38711686" sldId="391"/>
        </pc:sldMkLst>
      </pc:sldChg>
    </pc:docChg>
  </pc:docChgLst>
  <pc:docChgLst>
    <pc:chgData name="Daisuke NOGAMI" userId="bdb258cd-ed9f-41e3-b12f-b2e206fc58c6" providerId="ADAL" clId="{CB900E63-C7D3-4B81-8F7B-9631C3BB6F4A}"/>
    <pc:docChg chg="addSld modSld">
      <pc:chgData name="Daisuke NOGAMI" userId="bdb258cd-ed9f-41e3-b12f-b2e206fc58c6" providerId="ADAL" clId="{CB900E63-C7D3-4B81-8F7B-9631C3BB6F4A}" dt="2025-04-03T00:50:14.457" v="6" actId="14100"/>
      <pc:docMkLst>
        <pc:docMk/>
      </pc:docMkLst>
      <pc:sldChg chg="add">
        <pc:chgData name="Daisuke NOGAMI" userId="bdb258cd-ed9f-41e3-b12f-b2e206fc58c6" providerId="ADAL" clId="{CB900E63-C7D3-4B81-8F7B-9631C3BB6F4A}" dt="2025-04-03T00:41:47.431" v="1"/>
        <pc:sldMkLst>
          <pc:docMk/>
          <pc:sldMk cId="205810753" sldId="445"/>
        </pc:sldMkLst>
      </pc:sldChg>
      <pc:sldChg chg="add">
        <pc:chgData name="Daisuke NOGAMI" userId="bdb258cd-ed9f-41e3-b12f-b2e206fc58c6" providerId="ADAL" clId="{CB900E63-C7D3-4B81-8F7B-9631C3BB6F4A}" dt="2025-04-03T00:41:47.431" v="1"/>
        <pc:sldMkLst>
          <pc:docMk/>
          <pc:sldMk cId="2183903256" sldId="446"/>
        </pc:sldMkLst>
      </pc:sldChg>
      <pc:sldChg chg="add">
        <pc:chgData name="Daisuke NOGAMI" userId="bdb258cd-ed9f-41e3-b12f-b2e206fc58c6" providerId="ADAL" clId="{CB900E63-C7D3-4B81-8F7B-9631C3BB6F4A}" dt="2025-04-03T00:41:47.431" v="1"/>
        <pc:sldMkLst>
          <pc:docMk/>
          <pc:sldMk cId="3405869396" sldId="447"/>
        </pc:sldMkLst>
      </pc:sldChg>
      <pc:sldChg chg="add">
        <pc:chgData name="Daisuke NOGAMI" userId="bdb258cd-ed9f-41e3-b12f-b2e206fc58c6" providerId="ADAL" clId="{CB900E63-C7D3-4B81-8F7B-9631C3BB6F4A}" dt="2025-04-03T00:42:04.465" v="2"/>
        <pc:sldMkLst>
          <pc:docMk/>
          <pc:sldMk cId="2090668347" sldId="450"/>
        </pc:sldMkLst>
      </pc:sldChg>
      <pc:sldChg chg="add">
        <pc:chgData name="Daisuke NOGAMI" userId="bdb258cd-ed9f-41e3-b12f-b2e206fc58c6" providerId="ADAL" clId="{CB900E63-C7D3-4B81-8F7B-9631C3BB6F4A}" dt="2025-04-03T00:42:04.465" v="2"/>
        <pc:sldMkLst>
          <pc:docMk/>
          <pc:sldMk cId="4148041253" sldId="451"/>
        </pc:sldMkLst>
      </pc:sldChg>
      <pc:sldChg chg="add">
        <pc:chgData name="Daisuke NOGAMI" userId="bdb258cd-ed9f-41e3-b12f-b2e206fc58c6" providerId="ADAL" clId="{CB900E63-C7D3-4B81-8F7B-9631C3BB6F4A}" dt="2025-04-03T00:42:21.869" v="3"/>
        <pc:sldMkLst>
          <pc:docMk/>
          <pc:sldMk cId="2217766662" sldId="452"/>
        </pc:sldMkLst>
      </pc:sldChg>
      <pc:sldChg chg="add">
        <pc:chgData name="Daisuke NOGAMI" userId="bdb258cd-ed9f-41e3-b12f-b2e206fc58c6" providerId="ADAL" clId="{CB900E63-C7D3-4B81-8F7B-9631C3BB6F4A}" dt="2025-04-03T00:42:21.869" v="3"/>
        <pc:sldMkLst>
          <pc:docMk/>
          <pc:sldMk cId="2973387230" sldId="453"/>
        </pc:sldMkLst>
      </pc:sldChg>
      <pc:sldChg chg="add">
        <pc:chgData name="Daisuke NOGAMI" userId="bdb258cd-ed9f-41e3-b12f-b2e206fc58c6" providerId="ADAL" clId="{CB900E63-C7D3-4B81-8F7B-9631C3BB6F4A}" dt="2025-04-03T00:46:47.730" v="4"/>
        <pc:sldMkLst>
          <pc:docMk/>
          <pc:sldMk cId="756656917" sldId="454"/>
        </pc:sldMkLst>
      </pc:sldChg>
      <pc:sldChg chg="add">
        <pc:chgData name="Daisuke NOGAMI" userId="bdb258cd-ed9f-41e3-b12f-b2e206fc58c6" providerId="ADAL" clId="{CB900E63-C7D3-4B81-8F7B-9631C3BB6F4A}" dt="2025-04-03T00:47:08.497" v="5"/>
        <pc:sldMkLst>
          <pc:docMk/>
          <pc:sldMk cId="1060513241" sldId="455"/>
        </pc:sldMkLst>
      </pc:sldChg>
      <pc:sldChg chg="add">
        <pc:chgData name="Daisuke NOGAMI" userId="bdb258cd-ed9f-41e3-b12f-b2e206fc58c6" providerId="ADAL" clId="{CB900E63-C7D3-4B81-8F7B-9631C3BB6F4A}" dt="2025-04-03T00:47:08.497" v="5"/>
        <pc:sldMkLst>
          <pc:docMk/>
          <pc:sldMk cId="4123097179" sldId="456"/>
        </pc:sldMkLst>
      </pc:sldChg>
      <pc:sldChg chg="add">
        <pc:chgData name="Daisuke NOGAMI" userId="bdb258cd-ed9f-41e3-b12f-b2e206fc58c6" providerId="ADAL" clId="{CB900E63-C7D3-4B81-8F7B-9631C3BB6F4A}" dt="2025-04-03T00:47:08.497" v="5"/>
        <pc:sldMkLst>
          <pc:docMk/>
          <pc:sldMk cId="1389726066" sldId="460"/>
        </pc:sldMkLst>
      </pc:sldChg>
      <pc:sldChg chg="add">
        <pc:chgData name="Daisuke NOGAMI" userId="bdb258cd-ed9f-41e3-b12f-b2e206fc58c6" providerId="ADAL" clId="{CB900E63-C7D3-4B81-8F7B-9631C3BB6F4A}" dt="2025-04-03T00:47:08.497" v="5"/>
        <pc:sldMkLst>
          <pc:docMk/>
          <pc:sldMk cId="4040966957" sldId="461"/>
        </pc:sldMkLst>
      </pc:sldChg>
      <pc:sldChg chg="add">
        <pc:chgData name="Daisuke NOGAMI" userId="bdb258cd-ed9f-41e3-b12f-b2e206fc58c6" providerId="ADAL" clId="{CB900E63-C7D3-4B81-8F7B-9631C3BB6F4A}" dt="2025-04-03T00:47:08.497" v="5"/>
        <pc:sldMkLst>
          <pc:docMk/>
          <pc:sldMk cId="130532673" sldId="462"/>
        </pc:sldMkLst>
      </pc:sldChg>
      <pc:sldChg chg="add">
        <pc:chgData name="Daisuke NOGAMI" userId="bdb258cd-ed9f-41e3-b12f-b2e206fc58c6" providerId="ADAL" clId="{CB900E63-C7D3-4B81-8F7B-9631C3BB6F4A}" dt="2025-04-03T00:47:08.497" v="5"/>
        <pc:sldMkLst>
          <pc:docMk/>
          <pc:sldMk cId="4028513698" sldId="463"/>
        </pc:sldMkLst>
      </pc:sldChg>
      <pc:sldChg chg="add">
        <pc:chgData name="Daisuke NOGAMI" userId="bdb258cd-ed9f-41e3-b12f-b2e206fc58c6" providerId="ADAL" clId="{CB900E63-C7D3-4B81-8F7B-9631C3BB6F4A}" dt="2025-04-03T00:42:04.465" v="2"/>
        <pc:sldMkLst>
          <pc:docMk/>
          <pc:sldMk cId="734053800" sldId="465"/>
        </pc:sldMkLst>
      </pc:sldChg>
      <pc:sldChg chg="add">
        <pc:chgData name="Daisuke NOGAMI" userId="bdb258cd-ed9f-41e3-b12f-b2e206fc58c6" providerId="ADAL" clId="{CB900E63-C7D3-4B81-8F7B-9631C3BB6F4A}" dt="2025-04-03T00:46:47.730" v="4"/>
        <pc:sldMkLst>
          <pc:docMk/>
          <pc:sldMk cId="759645298" sldId="467"/>
        </pc:sldMkLst>
      </pc:sldChg>
      <pc:sldChg chg="add">
        <pc:chgData name="Daisuke NOGAMI" userId="bdb258cd-ed9f-41e3-b12f-b2e206fc58c6" providerId="ADAL" clId="{CB900E63-C7D3-4B81-8F7B-9631C3BB6F4A}" dt="2025-04-03T00:42:04.465" v="2"/>
        <pc:sldMkLst>
          <pc:docMk/>
          <pc:sldMk cId="3286632601" sldId="468"/>
        </pc:sldMkLst>
      </pc:sldChg>
      <pc:sldChg chg="add">
        <pc:chgData name="Daisuke NOGAMI" userId="bdb258cd-ed9f-41e3-b12f-b2e206fc58c6" providerId="ADAL" clId="{CB900E63-C7D3-4B81-8F7B-9631C3BB6F4A}" dt="2025-04-03T00:47:08.497" v="5"/>
        <pc:sldMkLst>
          <pc:docMk/>
          <pc:sldMk cId="2456276442" sldId="469"/>
        </pc:sldMkLst>
      </pc:sldChg>
      <pc:sldChg chg="add">
        <pc:chgData name="Daisuke NOGAMI" userId="bdb258cd-ed9f-41e3-b12f-b2e206fc58c6" providerId="ADAL" clId="{CB900E63-C7D3-4B81-8F7B-9631C3BB6F4A}" dt="2025-04-03T00:47:08.497" v="5"/>
        <pc:sldMkLst>
          <pc:docMk/>
          <pc:sldMk cId="1247233617" sldId="470"/>
        </pc:sldMkLst>
      </pc:sldChg>
      <pc:sldChg chg="add">
        <pc:chgData name="Daisuke NOGAMI" userId="bdb258cd-ed9f-41e3-b12f-b2e206fc58c6" providerId="ADAL" clId="{CB900E63-C7D3-4B81-8F7B-9631C3BB6F4A}" dt="2025-04-03T00:47:08.497" v="5"/>
        <pc:sldMkLst>
          <pc:docMk/>
          <pc:sldMk cId="78418549" sldId="473"/>
        </pc:sldMkLst>
      </pc:sldChg>
      <pc:sldChg chg="add">
        <pc:chgData name="Daisuke NOGAMI" userId="bdb258cd-ed9f-41e3-b12f-b2e206fc58c6" providerId="ADAL" clId="{CB900E63-C7D3-4B81-8F7B-9631C3BB6F4A}" dt="2025-04-03T00:47:08.497" v="5"/>
        <pc:sldMkLst>
          <pc:docMk/>
          <pc:sldMk cId="1774823590" sldId="474"/>
        </pc:sldMkLst>
      </pc:sldChg>
      <pc:sldChg chg="add">
        <pc:chgData name="Daisuke NOGAMI" userId="bdb258cd-ed9f-41e3-b12f-b2e206fc58c6" providerId="ADAL" clId="{CB900E63-C7D3-4B81-8F7B-9631C3BB6F4A}" dt="2025-04-03T00:47:08.497" v="5"/>
        <pc:sldMkLst>
          <pc:docMk/>
          <pc:sldMk cId="491313578" sldId="475"/>
        </pc:sldMkLst>
      </pc:sldChg>
      <pc:sldChg chg="add">
        <pc:chgData name="Daisuke NOGAMI" userId="bdb258cd-ed9f-41e3-b12f-b2e206fc58c6" providerId="ADAL" clId="{CB900E63-C7D3-4B81-8F7B-9631C3BB6F4A}" dt="2025-04-03T00:47:08.497" v="5"/>
        <pc:sldMkLst>
          <pc:docMk/>
          <pc:sldMk cId="2832682155" sldId="477"/>
        </pc:sldMkLst>
      </pc:sldChg>
      <pc:sldChg chg="add">
        <pc:chgData name="Daisuke NOGAMI" userId="bdb258cd-ed9f-41e3-b12f-b2e206fc58c6" providerId="ADAL" clId="{CB900E63-C7D3-4B81-8F7B-9631C3BB6F4A}" dt="2025-04-03T00:41:28.936" v="0"/>
        <pc:sldMkLst>
          <pc:docMk/>
          <pc:sldMk cId="2735150575" sldId="478"/>
        </pc:sldMkLst>
      </pc:sldChg>
      <pc:sldChg chg="add">
        <pc:chgData name="Daisuke NOGAMI" userId="bdb258cd-ed9f-41e3-b12f-b2e206fc58c6" providerId="ADAL" clId="{CB900E63-C7D3-4B81-8F7B-9631C3BB6F4A}" dt="2025-04-03T00:41:28.936" v="0"/>
        <pc:sldMkLst>
          <pc:docMk/>
          <pc:sldMk cId="1905356006" sldId="479"/>
        </pc:sldMkLst>
      </pc:sldChg>
      <pc:sldChg chg="add">
        <pc:chgData name="Daisuke NOGAMI" userId="bdb258cd-ed9f-41e3-b12f-b2e206fc58c6" providerId="ADAL" clId="{CB900E63-C7D3-4B81-8F7B-9631C3BB6F4A}" dt="2025-04-03T00:41:47.431" v="1"/>
        <pc:sldMkLst>
          <pc:docMk/>
          <pc:sldMk cId="3930691610" sldId="480"/>
        </pc:sldMkLst>
      </pc:sldChg>
      <pc:sldChg chg="add">
        <pc:chgData name="Daisuke NOGAMI" userId="bdb258cd-ed9f-41e3-b12f-b2e206fc58c6" providerId="ADAL" clId="{CB900E63-C7D3-4B81-8F7B-9631C3BB6F4A}" dt="2025-04-03T00:42:04.465" v="2"/>
        <pc:sldMkLst>
          <pc:docMk/>
          <pc:sldMk cId="1539279387" sldId="481"/>
        </pc:sldMkLst>
      </pc:sldChg>
      <pc:sldChg chg="add">
        <pc:chgData name="Daisuke NOGAMI" userId="bdb258cd-ed9f-41e3-b12f-b2e206fc58c6" providerId="ADAL" clId="{CB900E63-C7D3-4B81-8F7B-9631C3BB6F4A}" dt="2025-04-03T00:42:04.465" v="2"/>
        <pc:sldMkLst>
          <pc:docMk/>
          <pc:sldMk cId="1446542191" sldId="482"/>
        </pc:sldMkLst>
      </pc:sldChg>
      <pc:sldChg chg="modSp add mod">
        <pc:chgData name="Daisuke NOGAMI" userId="bdb258cd-ed9f-41e3-b12f-b2e206fc58c6" providerId="ADAL" clId="{CB900E63-C7D3-4B81-8F7B-9631C3BB6F4A}" dt="2025-04-03T00:50:14.457" v="6" actId="14100"/>
        <pc:sldMkLst>
          <pc:docMk/>
          <pc:sldMk cId="4247412126" sldId="483"/>
        </pc:sldMkLst>
        <pc:picChg chg="mod">
          <ac:chgData name="Daisuke NOGAMI" userId="bdb258cd-ed9f-41e3-b12f-b2e206fc58c6" providerId="ADAL" clId="{CB900E63-C7D3-4B81-8F7B-9631C3BB6F4A}" dt="2025-04-03T00:50:14.457" v="6" actId="14100"/>
          <ac:picMkLst>
            <pc:docMk/>
            <pc:sldMk cId="4247412126" sldId="483"/>
            <ac:picMk id="79" creationId="{0B139917-4D65-5D0C-F48B-AE09B5F145DD}"/>
          </ac:picMkLst>
        </pc:picChg>
      </pc:sldChg>
      <pc:sldChg chg="add">
        <pc:chgData name="Daisuke NOGAMI" userId="bdb258cd-ed9f-41e3-b12f-b2e206fc58c6" providerId="ADAL" clId="{CB900E63-C7D3-4B81-8F7B-9631C3BB6F4A}" dt="2025-04-03T00:42:04.465" v="2"/>
        <pc:sldMkLst>
          <pc:docMk/>
          <pc:sldMk cId="4135443231" sldId="484"/>
        </pc:sldMkLst>
      </pc:sldChg>
      <pc:sldChg chg="add">
        <pc:chgData name="Daisuke NOGAMI" userId="bdb258cd-ed9f-41e3-b12f-b2e206fc58c6" providerId="ADAL" clId="{CB900E63-C7D3-4B81-8F7B-9631C3BB6F4A}" dt="2025-04-03T00:42:04.465" v="2"/>
        <pc:sldMkLst>
          <pc:docMk/>
          <pc:sldMk cId="3286647052" sldId="485"/>
        </pc:sldMkLst>
      </pc:sldChg>
      <pc:sldChg chg="add">
        <pc:chgData name="Daisuke NOGAMI" userId="bdb258cd-ed9f-41e3-b12f-b2e206fc58c6" providerId="ADAL" clId="{CB900E63-C7D3-4B81-8F7B-9631C3BB6F4A}" dt="2025-04-03T00:42:04.465" v="2"/>
        <pc:sldMkLst>
          <pc:docMk/>
          <pc:sldMk cId="1550032900" sldId="486"/>
        </pc:sldMkLst>
      </pc:sldChg>
      <pc:sldChg chg="add">
        <pc:chgData name="Daisuke NOGAMI" userId="bdb258cd-ed9f-41e3-b12f-b2e206fc58c6" providerId="ADAL" clId="{CB900E63-C7D3-4B81-8F7B-9631C3BB6F4A}" dt="2025-04-03T00:47:08.497" v="5"/>
        <pc:sldMkLst>
          <pc:docMk/>
          <pc:sldMk cId="74973519" sldId="491"/>
        </pc:sldMkLst>
      </pc:sldChg>
      <pc:sldChg chg="add">
        <pc:chgData name="Daisuke NOGAMI" userId="bdb258cd-ed9f-41e3-b12f-b2e206fc58c6" providerId="ADAL" clId="{CB900E63-C7D3-4B81-8F7B-9631C3BB6F4A}" dt="2025-04-03T00:47:08.497" v="5"/>
        <pc:sldMkLst>
          <pc:docMk/>
          <pc:sldMk cId="495891917" sldId="492"/>
        </pc:sldMkLst>
      </pc:sldChg>
      <pc:sldChg chg="add">
        <pc:chgData name="Daisuke NOGAMI" userId="bdb258cd-ed9f-41e3-b12f-b2e206fc58c6" providerId="ADAL" clId="{CB900E63-C7D3-4B81-8F7B-9631C3BB6F4A}" dt="2025-04-03T00:47:08.497" v="5"/>
        <pc:sldMkLst>
          <pc:docMk/>
          <pc:sldMk cId="2898163631" sldId="493"/>
        </pc:sldMkLst>
      </pc:sldChg>
      <pc:sldChg chg="add">
        <pc:chgData name="Daisuke NOGAMI" userId="bdb258cd-ed9f-41e3-b12f-b2e206fc58c6" providerId="ADAL" clId="{CB900E63-C7D3-4B81-8F7B-9631C3BB6F4A}" dt="2025-04-03T00:47:08.497" v="5"/>
        <pc:sldMkLst>
          <pc:docMk/>
          <pc:sldMk cId="1781143174" sldId="494"/>
        </pc:sldMkLst>
      </pc:sldChg>
      <pc:sldChg chg="add">
        <pc:chgData name="Daisuke NOGAMI" userId="bdb258cd-ed9f-41e3-b12f-b2e206fc58c6" providerId="ADAL" clId="{CB900E63-C7D3-4B81-8F7B-9631C3BB6F4A}" dt="2025-04-03T00:47:08.497" v="5"/>
        <pc:sldMkLst>
          <pc:docMk/>
          <pc:sldMk cId="3639117276" sldId="495"/>
        </pc:sldMkLst>
      </pc:sldChg>
      <pc:sldChg chg="add">
        <pc:chgData name="Daisuke NOGAMI" userId="bdb258cd-ed9f-41e3-b12f-b2e206fc58c6" providerId="ADAL" clId="{CB900E63-C7D3-4B81-8F7B-9631C3BB6F4A}" dt="2025-04-03T00:41:47.431" v="1"/>
        <pc:sldMkLst>
          <pc:docMk/>
          <pc:sldMk cId="1436192753" sldId="503"/>
        </pc:sldMkLst>
      </pc:sldChg>
      <pc:sldChg chg="add">
        <pc:chgData name="Daisuke NOGAMI" userId="bdb258cd-ed9f-41e3-b12f-b2e206fc58c6" providerId="ADAL" clId="{CB900E63-C7D3-4B81-8F7B-9631C3BB6F4A}" dt="2025-04-03T00:42:21.869" v="3"/>
        <pc:sldMkLst>
          <pc:docMk/>
          <pc:sldMk cId="1092553973" sldId="504"/>
        </pc:sldMkLst>
      </pc:sldChg>
    </pc:docChg>
  </pc:docChgLst>
  <pc:docChgLst>
    <pc:chgData name="Daisuke NOGAMI" userId="bdb258cd-ed9f-41e3-b12f-b2e206fc58c6" providerId="ADAL" clId="{E2F5B124-B96C-40A6-93A5-24A39475DC8E}"/>
    <pc:docChg chg="undo custSel addSld delSld modSld sldOrd">
      <pc:chgData name="Daisuke NOGAMI" userId="bdb258cd-ed9f-41e3-b12f-b2e206fc58c6" providerId="ADAL" clId="{E2F5B124-B96C-40A6-93A5-24A39475DC8E}" dt="2024-09-28T06:06:36.363" v="4845"/>
      <pc:docMkLst>
        <pc:docMk/>
      </pc:docMkLst>
      <pc:sldChg chg="addSp delSp modSp mod">
        <pc:chgData name="Daisuke NOGAMI" userId="bdb258cd-ed9f-41e3-b12f-b2e206fc58c6" providerId="ADAL" clId="{E2F5B124-B96C-40A6-93A5-24A39475DC8E}" dt="2024-09-27T12:10:09.953" v="4699" actId="1037"/>
        <pc:sldMkLst>
          <pc:docMk/>
          <pc:sldMk cId="4078244823" sldId="384"/>
        </pc:sldMkLst>
      </pc:sldChg>
      <pc:sldChg chg="delSp modSp mod">
        <pc:chgData name="Daisuke NOGAMI" userId="bdb258cd-ed9f-41e3-b12f-b2e206fc58c6" providerId="ADAL" clId="{E2F5B124-B96C-40A6-93A5-24A39475DC8E}" dt="2024-09-27T02:52:48.070" v="1146" actId="207"/>
        <pc:sldMkLst>
          <pc:docMk/>
          <pc:sldMk cId="2047094816" sldId="387"/>
        </pc:sldMkLst>
      </pc:sldChg>
      <pc:sldChg chg="del">
        <pc:chgData name="Daisuke NOGAMI" userId="bdb258cd-ed9f-41e3-b12f-b2e206fc58c6" providerId="ADAL" clId="{E2F5B124-B96C-40A6-93A5-24A39475DC8E}" dt="2024-09-27T11:29:49.438" v="4515" actId="2696"/>
        <pc:sldMkLst>
          <pc:docMk/>
          <pc:sldMk cId="2049786590" sldId="389"/>
        </pc:sldMkLst>
      </pc:sldChg>
      <pc:sldChg chg="del">
        <pc:chgData name="Daisuke NOGAMI" userId="bdb258cd-ed9f-41e3-b12f-b2e206fc58c6" providerId="ADAL" clId="{E2F5B124-B96C-40A6-93A5-24A39475DC8E}" dt="2024-09-27T11:29:49.438" v="4515" actId="2696"/>
        <pc:sldMkLst>
          <pc:docMk/>
          <pc:sldMk cId="1279781593" sldId="390"/>
        </pc:sldMkLst>
      </pc:sldChg>
      <pc:sldChg chg="del">
        <pc:chgData name="Daisuke NOGAMI" userId="bdb258cd-ed9f-41e3-b12f-b2e206fc58c6" providerId="ADAL" clId="{E2F5B124-B96C-40A6-93A5-24A39475DC8E}" dt="2024-09-27T11:29:49.438" v="4515" actId="2696"/>
        <pc:sldMkLst>
          <pc:docMk/>
          <pc:sldMk cId="38711686" sldId="391"/>
        </pc:sldMkLst>
      </pc:sldChg>
      <pc:sldChg chg="del">
        <pc:chgData name="Daisuke NOGAMI" userId="bdb258cd-ed9f-41e3-b12f-b2e206fc58c6" providerId="ADAL" clId="{E2F5B124-B96C-40A6-93A5-24A39475DC8E}" dt="2024-09-27T11:29:49.438" v="4515" actId="2696"/>
        <pc:sldMkLst>
          <pc:docMk/>
          <pc:sldMk cId="2037920699" sldId="392"/>
        </pc:sldMkLst>
      </pc:sldChg>
      <pc:sldChg chg="del">
        <pc:chgData name="Daisuke NOGAMI" userId="bdb258cd-ed9f-41e3-b12f-b2e206fc58c6" providerId="ADAL" clId="{E2F5B124-B96C-40A6-93A5-24A39475DC8E}" dt="2024-09-27T11:29:49.438" v="4515" actId="2696"/>
        <pc:sldMkLst>
          <pc:docMk/>
          <pc:sldMk cId="3400869365" sldId="393"/>
        </pc:sldMkLst>
      </pc:sldChg>
      <pc:sldChg chg="del">
        <pc:chgData name="Daisuke NOGAMI" userId="bdb258cd-ed9f-41e3-b12f-b2e206fc58c6" providerId="ADAL" clId="{E2F5B124-B96C-40A6-93A5-24A39475DC8E}" dt="2024-09-27T11:29:49.438" v="4515" actId="2696"/>
        <pc:sldMkLst>
          <pc:docMk/>
          <pc:sldMk cId="521376291" sldId="394"/>
        </pc:sldMkLst>
      </pc:sldChg>
      <pc:sldChg chg="del">
        <pc:chgData name="Daisuke NOGAMI" userId="bdb258cd-ed9f-41e3-b12f-b2e206fc58c6" providerId="ADAL" clId="{E2F5B124-B96C-40A6-93A5-24A39475DC8E}" dt="2024-09-27T11:29:49.438" v="4515" actId="2696"/>
        <pc:sldMkLst>
          <pc:docMk/>
          <pc:sldMk cId="3621218712" sldId="395"/>
        </pc:sldMkLst>
      </pc:sldChg>
      <pc:sldChg chg="del">
        <pc:chgData name="Daisuke NOGAMI" userId="bdb258cd-ed9f-41e3-b12f-b2e206fc58c6" providerId="ADAL" clId="{E2F5B124-B96C-40A6-93A5-24A39475DC8E}" dt="2024-09-27T11:29:49.438" v="4515" actId="2696"/>
        <pc:sldMkLst>
          <pc:docMk/>
          <pc:sldMk cId="2367654091" sldId="396"/>
        </pc:sldMkLst>
      </pc:sldChg>
      <pc:sldChg chg="del">
        <pc:chgData name="Daisuke NOGAMI" userId="bdb258cd-ed9f-41e3-b12f-b2e206fc58c6" providerId="ADAL" clId="{E2F5B124-B96C-40A6-93A5-24A39475DC8E}" dt="2024-09-27T11:29:49.438" v="4515" actId="2696"/>
        <pc:sldMkLst>
          <pc:docMk/>
          <pc:sldMk cId="1312344207" sldId="397"/>
        </pc:sldMkLst>
      </pc:sldChg>
      <pc:sldChg chg="del">
        <pc:chgData name="Daisuke NOGAMI" userId="bdb258cd-ed9f-41e3-b12f-b2e206fc58c6" providerId="ADAL" clId="{E2F5B124-B96C-40A6-93A5-24A39475DC8E}" dt="2024-09-27T11:29:49.438" v="4515" actId="2696"/>
        <pc:sldMkLst>
          <pc:docMk/>
          <pc:sldMk cId="165885922" sldId="406"/>
        </pc:sldMkLst>
      </pc:sldChg>
      <pc:sldChg chg="del">
        <pc:chgData name="Daisuke NOGAMI" userId="bdb258cd-ed9f-41e3-b12f-b2e206fc58c6" providerId="ADAL" clId="{E2F5B124-B96C-40A6-93A5-24A39475DC8E}" dt="2024-09-27T11:29:49.438" v="4515" actId="2696"/>
        <pc:sldMkLst>
          <pc:docMk/>
          <pc:sldMk cId="1579559370" sldId="407"/>
        </pc:sldMkLst>
      </pc:sldChg>
      <pc:sldChg chg="del">
        <pc:chgData name="Daisuke NOGAMI" userId="bdb258cd-ed9f-41e3-b12f-b2e206fc58c6" providerId="ADAL" clId="{E2F5B124-B96C-40A6-93A5-24A39475DC8E}" dt="2024-09-27T11:29:49.438" v="4515" actId="2696"/>
        <pc:sldMkLst>
          <pc:docMk/>
          <pc:sldMk cId="3747923467" sldId="408"/>
        </pc:sldMkLst>
      </pc:sldChg>
      <pc:sldChg chg="del">
        <pc:chgData name="Daisuke NOGAMI" userId="bdb258cd-ed9f-41e3-b12f-b2e206fc58c6" providerId="ADAL" clId="{E2F5B124-B96C-40A6-93A5-24A39475DC8E}" dt="2024-09-27T11:29:49.438" v="4515" actId="2696"/>
        <pc:sldMkLst>
          <pc:docMk/>
          <pc:sldMk cId="3583483017" sldId="409"/>
        </pc:sldMkLst>
      </pc:sldChg>
      <pc:sldChg chg="del">
        <pc:chgData name="Daisuke NOGAMI" userId="bdb258cd-ed9f-41e3-b12f-b2e206fc58c6" providerId="ADAL" clId="{E2F5B124-B96C-40A6-93A5-24A39475DC8E}" dt="2024-09-27T11:29:49.438" v="4515" actId="2696"/>
        <pc:sldMkLst>
          <pc:docMk/>
          <pc:sldMk cId="2706014773" sldId="411"/>
        </pc:sldMkLst>
      </pc:sldChg>
      <pc:sldChg chg="del">
        <pc:chgData name="Daisuke NOGAMI" userId="bdb258cd-ed9f-41e3-b12f-b2e206fc58c6" providerId="ADAL" clId="{E2F5B124-B96C-40A6-93A5-24A39475DC8E}" dt="2024-09-27T11:29:49.438" v="4515" actId="2696"/>
        <pc:sldMkLst>
          <pc:docMk/>
          <pc:sldMk cId="1511576762" sldId="412"/>
        </pc:sldMkLst>
      </pc:sldChg>
      <pc:sldChg chg="del">
        <pc:chgData name="Daisuke NOGAMI" userId="bdb258cd-ed9f-41e3-b12f-b2e206fc58c6" providerId="ADAL" clId="{E2F5B124-B96C-40A6-93A5-24A39475DC8E}" dt="2024-09-27T11:29:49.438" v="4515" actId="2696"/>
        <pc:sldMkLst>
          <pc:docMk/>
          <pc:sldMk cId="1313027291" sldId="413"/>
        </pc:sldMkLst>
      </pc:sldChg>
      <pc:sldChg chg="del">
        <pc:chgData name="Daisuke NOGAMI" userId="bdb258cd-ed9f-41e3-b12f-b2e206fc58c6" providerId="ADAL" clId="{E2F5B124-B96C-40A6-93A5-24A39475DC8E}" dt="2024-09-27T11:29:49.438" v="4515" actId="2696"/>
        <pc:sldMkLst>
          <pc:docMk/>
          <pc:sldMk cId="3242906958" sldId="414"/>
        </pc:sldMkLst>
      </pc:sldChg>
      <pc:sldChg chg="del">
        <pc:chgData name="Daisuke NOGAMI" userId="bdb258cd-ed9f-41e3-b12f-b2e206fc58c6" providerId="ADAL" clId="{E2F5B124-B96C-40A6-93A5-24A39475DC8E}" dt="2024-09-27T11:29:49.438" v="4515" actId="2696"/>
        <pc:sldMkLst>
          <pc:docMk/>
          <pc:sldMk cId="1760749689" sldId="415"/>
        </pc:sldMkLst>
      </pc:sldChg>
      <pc:sldChg chg="del">
        <pc:chgData name="Daisuke NOGAMI" userId="bdb258cd-ed9f-41e3-b12f-b2e206fc58c6" providerId="ADAL" clId="{E2F5B124-B96C-40A6-93A5-24A39475DC8E}" dt="2024-09-27T11:29:49.438" v="4515" actId="2696"/>
        <pc:sldMkLst>
          <pc:docMk/>
          <pc:sldMk cId="1738878187" sldId="416"/>
        </pc:sldMkLst>
      </pc:sldChg>
      <pc:sldChg chg="del">
        <pc:chgData name="Daisuke NOGAMI" userId="bdb258cd-ed9f-41e3-b12f-b2e206fc58c6" providerId="ADAL" clId="{E2F5B124-B96C-40A6-93A5-24A39475DC8E}" dt="2024-09-27T11:29:49.438" v="4515" actId="2696"/>
        <pc:sldMkLst>
          <pc:docMk/>
          <pc:sldMk cId="2845639163" sldId="417"/>
        </pc:sldMkLst>
      </pc:sldChg>
      <pc:sldChg chg="del">
        <pc:chgData name="Daisuke NOGAMI" userId="bdb258cd-ed9f-41e3-b12f-b2e206fc58c6" providerId="ADAL" clId="{E2F5B124-B96C-40A6-93A5-24A39475DC8E}" dt="2024-09-27T11:29:49.438" v="4515" actId="2696"/>
        <pc:sldMkLst>
          <pc:docMk/>
          <pc:sldMk cId="3795618730" sldId="418"/>
        </pc:sldMkLst>
      </pc:sldChg>
      <pc:sldChg chg="del">
        <pc:chgData name="Daisuke NOGAMI" userId="bdb258cd-ed9f-41e3-b12f-b2e206fc58c6" providerId="ADAL" clId="{E2F5B124-B96C-40A6-93A5-24A39475DC8E}" dt="2024-09-27T11:29:49.438" v="4515" actId="2696"/>
        <pc:sldMkLst>
          <pc:docMk/>
          <pc:sldMk cId="2600899618" sldId="419"/>
        </pc:sldMkLst>
      </pc:sldChg>
      <pc:sldChg chg="del">
        <pc:chgData name="Daisuke NOGAMI" userId="bdb258cd-ed9f-41e3-b12f-b2e206fc58c6" providerId="ADAL" clId="{E2F5B124-B96C-40A6-93A5-24A39475DC8E}" dt="2024-09-27T11:29:49.438" v="4515" actId="2696"/>
        <pc:sldMkLst>
          <pc:docMk/>
          <pc:sldMk cId="528738437" sldId="420"/>
        </pc:sldMkLst>
      </pc:sldChg>
      <pc:sldChg chg="del">
        <pc:chgData name="Daisuke NOGAMI" userId="bdb258cd-ed9f-41e3-b12f-b2e206fc58c6" providerId="ADAL" clId="{E2F5B124-B96C-40A6-93A5-24A39475DC8E}" dt="2024-09-27T11:29:49.438" v="4515" actId="2696"/>
        <pc:sldMkLst>
          <pc:docMk/>
          <pc:sldMk cId="2429762725" sldId="421"/>
        </pc:sldMkLst>
      </pc:sldChg>
      <pc:sldChg chg="del">
        <pc:chgData name="Daisuke NOGAMI" userId="bdb258cd-ed9f-41e3-b12f-b2e206fc58c6" providerId="ADAL" clId="{E2F5B124-B96C-40A6-93A5-24A39475DC8E}" dt="2024-09-27T11:29:49.438" v="4515" actId="2696"/>
        <pc:sldMkLst>
          <pc:docMk/>
          <pc:sldMk cId="3942218260" sldId="422"/>
        </pc:sldMkLst>
      </pc:sldChg>
      <pc:sldChg chg="del">
        <pc:chgData name="Daisuke NOGAMI" userId="bdb258cd-ed9f-41e3-b12f-b2e206fc58c6" providerId="ADAL" clId="{E2F5B124-B96C-40A6-93A5-24A39475DC8E}" dt="2024-09-27T11:29:49.438" v="4515" actId="2696"/>
        <pc:sldMkLst>
          <pc:docMk/>
          <pc:sldMk cId="3648205869" sldId="423"/>
        </pc:sldMkLst>
      </pc:sldChg>
      <pc:sldChg chg="addSp delSp modSp add mod">
        <pc:chgData name="Daisuke NOGAMI" userId="bdb258cd-ed9f-41e3-b12f-b2e206fc58c6" providerId="ADAL" clId="{E2F5B124-B96C-40A6-93A5-24A39475DC8E}" dt="2024-09-27T12:10:53.879" v="4700" actId="1076"/>
        <pc:sldMkLst>
          <pc:docMk/>
          <pc:sldMk cId="3903993180" sldId="424"/>
        </pc:sldMkLst>
      </pc:sldChg>
      <pc:sldChg chg="addSp delSp modSp add mod">
        <pc:chgData name="Daisuke NOGAMI" userId="bdb258cd-ed9f-41e3-b12f-b2e206fc58c6" providerId="ADAL" clId="{E2F5B124-B96C-40A6-93A5-24A39475DC8E}" dt="2024-09-27T11:19:14.429" v="4368" actId="14100"/>
        <pc:sldMkLst>
          <pc:docMk/>
          <pc:sldMk cId="2002889462" sldId="425"/>
        </pc:sldMkLst>
      </pc:sldChg>
      <pc:sldChg chg="addSp delSp modSp add mod">
        <pc:chgData name="Daisuke NOGAMI" userId="bdb258cd-ed9f-41e3-b12f-b2e206fc58c6" providerId="ADAL" clId="{E2F5B124-B96C-40A6-93A5-24A39475DC8E}" dt="2024-09-27T08:56:49.897" v="2929" actId="1037"/>
        <pc:sldMkLst>
          <pc:docMk/>
          <pc:sldMk cId="1930048003" sldId="426"/>
        </pc:sldMkLst>
      </pc:sldChg>
      <pc:sldChg chg="addSp delSp modSp add mod">
        <pc:chgData name="Daisuke NOGAMI" userId="bdb258cd-ed9f-41e3-b12f-b2e206fc58c6" providerId="ADAL" clId="{E2F5B124-B96C-40A6-93A5-24A39475DC8E}" dt="2024-09-28T06:06:36.363" v="4845"/>
        <pc:sldMkLst>
          <pc:docMk/>
          <pc:sldMk cId="1072875226" sldId="427"/>
        </pc:sldMkLst>
      </pc:sldChg>
      <pc:sldChg chg="modSp add mod ord">
        <pc:chgData name="Daisuke NOGAMI" userId="bdb258cd-ed9f-41e3-b12f-b2e206fc58c6" providerId="ADAL" clId="{E2F5B124-B96C-40A6-93A5-24A39475DC8E}" dt="2024-09-28T06:06:14.644" v="4834" actId="255"/>
        <pc:sldMkLst>
          <pc:docMk/>
          <pc:sldMk cId="216795901" sldId="428"/>
        </pc:sldMkLst>
      </pc:sldChg>
      <pc:sldChg chg="addSp delSp modSp add mod">
        <pc:chgData name="Daisuke NOGAMI" userId="bdb258cd-ed9f-41e3-b12f-b2e206fc58c6" providerId="ADAL" clId="{E2F5B124-B96C-40A6-93A5-24A39475DC8E}" dt="2024-09-27T12:30:45.120" v="4806" actId="1076"/>
        <pc:sldMkLst>
          <pc:docMk/>
          <pc:sldMk cId="2599608768" sldId="429"/>
        </pc:sldMkLst>
      </pc:sldChg>
      <pc:sldChg chg="addSp delSp modSp add mod">
        <pc:chgData name="Daisuke NOGAMI" userId="bdb258cd-ed9f-41e3-b12f-b2e206fc58c6" providerId="ADAL" clId="{E2F5B124-B96C-40A6-93A5-24A39475DC8E}" dt="2024-09-27T12:30:05.042" v="4803"/>
        <pc:sldMkLst>
          <pc:docMk/>
          <pc:sldMk cId="938646506" sldId="430"/>
        </pc:sldMkLst>
      </pc:sldChg>
      <pc:sldChg chg="new del">
        <pc:chgData name="Daisuke NOGAMI" userId="bdb258cd-ed9f-41e3-b12f-b2e206fc58c6" providerId="ADAL" clId="{E2F5B124-B96C-40A6-93A5-24A39475DC8E}" dt="2024-09-27T12:23:54.797" v="4761" actId="680"/>
        <pc:sldMkLst>
          <pc:docMk/>
          <pc:sldMk cId="781108962" sldId="431"/>
        </pc:sldMkLst>
      </pc:sldChg>
    </pc:docChg>
  </pc:docChgLst>
  <pc:docChgLst>
    <pc:chgData name="Daisuke NOGAMI" userId="bdb258cd-ed9f-41e3-b12f-b2e206fc58c6" providerId="ADAL" clId="{A4A70D11-C308-4920-B7F1-6D990C2C0C4F}"/>
    <pc:docChg chg="custSel modSld">
      <pc:chgData name="Daisuke NOGAMI" userId="bdb258cd-ed9f-41e3-b12f-b2e206fc58c6" providerId="ADAL" clId="{A4A70D11-C308-4920-B7F1-6D990C2C0C4F}" dt="2025-04-20T12:07:31.207" v="147" actId="1076"/>
      <pc:docMkLst>
        <pc:docMk/>
      </pc:docMkLst>
      <pc:sldChg chg="delSp modSp mod">
        <pc:chgData name="Daisuke NOGAMI" userId="bdb258cd-ed9f-41e3-b12f-b2e206fc58c6" providerId="ADAL" clId="{A4A70D11-C308-4920-B7F1-6D990C2C0C4F}" dt="2025-04-03T02:52:33.066" v="137" actId="1038"/>
        <pc:sldMkLst>
          <pc:docMk/>
          <pc:sldMk cId="4148041253" sldId="451"/>
        </pc:sldMkLst>
        <pc:picChg chg="mod">
          <ac:chgData name="Daisuke NOGAMI" userId="bdb258cd-ed9f-41e3-b12f-b2e206fc58c6" providerId="ADAL" clId="{A4A70D11-C308-4920-B7F1-6D990C2C0C4F}" dt="2025-04-03T02:52:33.066" v="137" actId="1038"/>
          <ac:picMkLst>
            <pc:docMk/>
            <pc:sldMk cId="4148041253" sldId="451"/>
            <ac:picMk id="2" creationId="{84518332-3244-C881-739F-1648AEEB433C}"/>
          </ac:picMkLst>
        </pc:picChg>
      </pc:sldChg>
      <pc:sldChg chg="delSp modSp mod">
        <pc:chgData name="Daisuke NOGAMI" userId="bdb258cd-ed9f-41e3-b12f-b2e206fc58c6" providerId="ADAL" clId="{A4A70D11-C308-4920-B7F1-6D990C2C0C4F}" dt="2025-04-20T12:07:31.207" v="147" actId="1076"/>
        <pc:sldMkLst>
          <pc:docMk/>
          <pc:sldMk cId="1774823590" sldId="474"/>
        </pc:sldMkLst>
        <pc:spChg chg="mod">
          <ac:chgData name="Daisuke NOGAMI" userId="bdb258cd-ed9f-41e3-b12f-b2e206fc58c6" providerId="ADAL" clId="{A4A70D11-C308-4920-B7F1-6D990C2C0C4F}" dt="2025-04-20T12:06:36.752" v="145"/>
          <ac:spMkLst>
            <pc:docMk/>
            <pc:sldMk cId="1774823590" sldId="474"/>
            <ac:spMk id="5" creationId="{1A0CEC99-34BC-5228-C740-3DE3A0393C30}"/>
          </ac:spMkLst>
        </pc:spChg>
        <pc:spChg chg="del">
          <ac:chgData name="Daisuke NOGAMI" userId="bdb258cd-ed9f-41e3-b12f-b2e206fc58c6" providerId="ADAL" clId="{A4A70D11-C308-4920-B7F1-6D990C2C0C4F}" dt="2025-04-20T12:07:18.496" v="146" actId="478"/>
          <ac:spMkLst>
            <pc:docMk/>
            <pc:sldMk cId="1774823590" sldId="474"/>
            <ac:spMk id="11" creationId="{1C5B523A-AB86-E0E1-483E-42968B541167}"/>
          </ac:spMkLst>
        </pc:spChg>
        <pc:spChg chg="del">
          <ac:chgData name="Daisuke NOGAMI" userId="bdb258cd-ed9f-41e3-b12f-b2e206fc58c6" providerId="ADAL" clId="{A4A70D11-C308-4920-B7F1-6D990C2C0C4F}" dt="2025-04-20T12:07:18.496" v="146" actId="478"/>
          <ac:spMkLst>
            <pc:docMk/>
            <pc:sldMk cId="1774823590" sldId="474"/>
            <ac:spMk id="12" creationId="{5486EFD1-05EB-08BE-4284-3F925E6D36AE}"/>
          </ac:spMkLst>
        </pc:spChg>
        <pc:picChg chg="mod">
          <ac:chgData name="Daisuke NOGAMI" userId="bdb258cd-ed9f-41e3-b12f-b2e206fc58c6" providerId="ADAL" clId="{A4A70D11-C308-4920-B7F1-6D990C2C0C4F}" dt="2025-04-20T12:07:31.207" v="147" actId="1076"/>
          <ac:picMkLst>
            <pc:docMk/>
            <pc:sldMk cId="1774823590" sldId="474"/>
            <ac:picMk id="2" creationId="{CE4F2EE9-609D-0174-10A6-B913B7FDC72F}"/>
          </ac:picMkLst>
        </pc:picChg>
        <pc:picChg chg="del">
          <ac:chgData name="Daisuke NOGAMI" userId="bdb258cd-ed9f-41e3-b12f-b2e206fc58c6" providerId="ADAL" clId="{A4A70D11-C308-4920-B7F1-6D990C2C0C4F}" dt="2025-04-20T12:07:18.496" v="146" actId="478"/>
          <ac:picMkLst>
            <pc:docMk/>
            <pc:sldMk cId="1774823590" sldId="474"/>
            <ac:picMk id="8" creationId="{3DFC162A-04F7-0685-3637-3B07E73A68F1}"/>
          </ac:picMkLst>
        </pc:picChg>
        <pc:picChg chg="del">
          <ac:chgData name="Daisuke NOGAMI" userId="bdb258cd-ed9f-41e3-b12f-b2e206fc58c6" providerId="ADAL" clId="{A4A70D11-C308-4920-B7F1-6D990C2C0C4F}" dt="2025-04-20T12:07:18.496" v="146" actId="478"/>
          <ac:picMkLst>
            <pc:docMk/>
            <pc:sldMk cId="1774823590" sldId="474"/>
            <ac:picMk id="14" creationId="{FCF0BD09-347A-0412-6DF1-3D7C8496B748}"/>
          </ac:picMkLst>
        </pc:picChg>
        <pc:picChg chg="del">
          <ac:chgData name="Daisuke NOGAMI" userId="bdb258cd-ed9f-41e3-b12f-b2e206fc58c6" providerId="ADAL" clId="{A4A70D11-C308-4920-B7F1-6D990C2C0C4F}" dt="2025-04-20T12:07:18.496" v="146" actId="478"/>
          <ac:picMkLst>
            <pc:docMk/>
            <pc:sldMk cId="1774823590" sldId="474"/>
            <ac:picMk id="16" creationId="{4E51A64E-1FC8-F284-ADDE-7FF628A92787}"/>
          </ac:picMkLst>
        </pc:picChg>
      </pc:sldChg>
      <pc:sldChg chg="addSp delSp modSp mod">
        <pc:chgData name="Daisuke NOGAMI" userId="bdb258cd-ed9f-41e3-b12f-b2e206fc58c6" providerId="ADAL" clId="{A4A70D11-C308-4920-B7F1-6D990C2C0C4F}" dt="2025-04-03T02:49:24.476" v="51" actId="1036"/>
        <pc:sldMkLst>
          <pc:docMk/>
          <pc:sldMk cId="2735150575" sldId="478"/>
        </pc:sldMkLst>
        <pc:picChg chg="mod">
          <ac:chgData name="Daisuke NOGAMI" userId="bdb258cd-ed9f-41e3-b12f-b2e206fc58c6" providerId="ADAL" clId="{A4A70D11-C308-4920-B7F1-6D990C2C0C4F}" dt="2025-04-03T02:49:05.924" v="5" actId="1036"/>
          <ac:picMkLst>
            <pc:docMk/>
            <pc:sldMk cId="2735150575" sldId="478"/>
            <ac:picMk id="6" creationId="{DF6808E5-7D51-3BD7-E1DC-7F55217E5B05}"/>
          </ac:picMkLst>
        </pc:picChg>
        <pc:picChg chg="mod">
          <ac:chgData name="Daisuke NOGAMI" userId="bdb258cd-ed9f-41e3-b12f-b2e206fc58c6" providerId="ADAL" clId="{A4A70D11-C308-4920-B7F1-6D990C2C0C4F}" dt="2025-04-03T02:49:24.476" v="51" actId="1036"/>
          <ac:picMkLst>
            <pc:docMk/>
            <pc:sldMk cId="2735150575" sldId="478"/>
            <ac:picMk id="9" creationId="{0C811E45-6EC2-3D17-A211-39850367E501}"/>
          </ac:picMkLst>
        </pc:picChg>
      </pc:sldChg>
      <pc:sldChg chg="addSp delSp modSp mod">
        <pc:chgData name="Daisuke NOGAMI" userId="bdb258cd-ed9f-41e3-b12f-b2e206fc58c6" providerId="ADAL" clId="{A4A70D11-C308-4920-B7F1-6D990C2C0C4F}" dt="2025-04-03T02:50:50.322" v="96" actId="1037"/>
        <pc:sldMkLst>
          <pc:docMk/>
          <pc:sldMk cId="1905356006" sldId="479"/>
        </pc:sldMkLst>
        <pc:picChg chg="mod">
          <ac:chgData name="Daisuke NOGAMI" userId="bdb258cd-ed9f-41e3-b12f-b2e206fc58c6" providerId="ADAL" clId="{A4A70D11-C308-4920-B7F1-6D990C2C0C4F}" dt="2025-04-03T02:50:50.322" v="96" actId="1037"/>
          <ac:picMkLst>
            <pc:docMk/>
            <pc:sldMk cId="1905356006" sldId="479"/>
            <ac:picMk id="8" creationId="{902EAC58-6243-EADA-CCD1-C2D9162C4DB9}"/>
          </ac:picMkLst>
        </pc:picChg>
        <pc:picChg chg="mod">
          <ac:chgData name="Daisuke NOGAMI" userId="bdb258cd-ed9f-41e3-b12f-b2e206fc58c6" providerId="ADAL" clId="{A4A70D11-C308-4920-B7F1-6D990C2C0C4F}" dt="2025-04-03T02:50:47.383" v="95" actId="1036"/>
          <ac:picMkLst>
            <pc:docMk/>
            <pc:sldMk cId="1905356006" sldId="479"/>
            <ac:picMk id="9" creationId="{F7BF495D-E00F-BE98-5DCF-86A5325B0F71}"/>
          </ac:picMkLst>
        </pc:picChg>
      </pc:sldChg>
      <pc:sldChg chg="delSp modSp mod">
        <pc:chgData name="Daisuke NOGAMI" userId="bdb258cd-ed9f-41e3-b12f-b2e206fc58c6" providerId="ADAL" clId="{A4A70D11-C308-4920-B7F1-6D990C2C0C4F}" dt="2025-04-03T02:51:21.849" v="103" actId="1038"/>
        <pc:sldMkLst>
          <pc:docMk/>
          <pc:sldMk cId="3930691610" sldId="480"/>
        </pc:sldMkLst>
        <pc:picChg chg="mod">
          <ac:chgData name="Daisuke NOGAMI" userId="bdb258cd-ed9f-41e3-b12f-b2e206fc58c6" providerId="ADAL" clId="{A4A70D11-C308-4920-B7F1-6D990C2C0C4F}" dt="2025-04-03T02:51:21.849" v="103" actId="1038"/>
          <ac:picMkLst>
            <pc:docMk/>
            <pc:sldMk cId="3930691610" sldId="480"/>
            <ac:picMk id="2" creationId="{B81DEAA6-814C-8EA9-63CF-B66CABD1557C}"/>
          </ac:picMkLst>
        </pc:picChg>
      </pc:sldChg>
    </pc:docChg>
  </pc:docChgLst>
  <pc:docChgLst>
    <pc:chgData name="Daisuke NOGAMI" userId="bdb258cd-ed9f-41e3-b12f-b2e206fc58c6" providerId="ADAL" clId="{7A6E94D4-272A-4C70-BCFB-5FF198C19E71}"/>
    <pc:docChg chg="undo redo custSel addSld delSld modSld sldOrd modMainMaster">
      <pc:chgData name="Daisuke NOGAMI" userId="bdb258cd-ed9f-41e3-b12f-b2e206fc58c6" providerId="ADAL" clId="{7A6E94D4-272A-4C70-BCFB-5FF198C19E71}" dt="2024-08-07T01:01:13.115" v="4109"/>
      <pc:docMkLst>
        <pc:docMk/>
      </pc:docMkLst>
      <pc:sldChg chg="modSp mod">
        <pc:chgData name="Daisuke NOGAMI" userId="bdb258cd-ed9f-41e3-b12f-b2e206fc58c6" providerId="ADAL" clId="{7A6E94D4-272A-4C70-BCFB-5FF198C19E71}" dt="2024-08-07T01:01:13.115" v="4109"/>
        <pc:sldMkLst>
          <pc:docMk/>
          <pc:sldMk cId="4078244823" sldId="384"/>
        </pc:sldMkLst>
      </pc:sldChg>
      <pc:sldChg chg="modSp mod">
        <pc:chgData name="Daisuke NOGAMI" userId="bdb258cd-ed9f-41e3-b12f-b2e206fc58c6" providerId="ADAL" clId="{7A6E94D4-272A-4C70-BCFB-5FF198C19E71}" dt="2024-08-06T08:57:40.190" v="19"/>
        <pc:sldMkLst>
          <pc:docMk/>
          <pc:sldMk cId="2047094816" sldId="387"/>
        </pc:sldMkLst>
      </pc:sldChg>
      <pc:sldChg chg="modSp mod">
        <pc:chgData name="Daisuke NOGAMI" userId="bdb258cd-ed9f-41e3-b12f-b2e206fc58c6" providerId="ADAL" clId="{7A6E94D4-272A-4C70-BCFB-5FF198C19E71}" dt="2024-08-06T09:35:15.346" v="135" actId="1076"/>
        <pc:sldMkLst>
          <pc:docMk/>
          <pc:sldMk cId="2049786590" sldId="389"/>
        </pc:sldMkLst>
      </pc:sldChg>
      <pc:sldChg chg="addSp modSp mod">
        <pc:chgData name="Daisuke NOGAMI" userId="bdb258cd-ed9f-41e3-b12f-b2e206fc58c6" providerId="ADAL" clId="{7A6E94D4-272A-4C70-BCFB-5FF198C19E71}" dt="2024-08-06T10:36:24.040" v="232"/>
        <pc:sldMkLst>
          <pc:docMk/>
          <pc:sldMk cId="3400869365" sldId="393"/>
        </pc:sldMkLst>
      </pc:sldChg>
      <pc:sldChg chg="modSp mod">
        <pc:chgData name="Daisuke NOGAMI" userId="bdb258cd-ed9f-41e3-b12f-b2e206fc58c6" providerId="ADAL" clId="{7A6E94D4-272A-4C70-BCFB-5FF198C19E71}" dt="2024-08-06T10:44:05.400" v="351"/>
        <pc:sldMkLst>
          <pc:docMk/>
          <pc:sldMk cId="3621218712" sldId="395"/>
        </pc:sldMkLst>
      </pc:sldChg>
      <pc:sldChg chg="addSp delSp modSp mod ord">
        <pc:chgData name="Daisuke NOGAMI" userId="bdb258cd-ed9f-41e3-b12f-b2e206fc58c6" providerId="ADAL" clId="{7A6E94D4-272A-4C70-BCFB-5FF198C19E71}" dt="2024-08-06T21:10:42.735" v="1247" actId="6549"/>
        <pc:sldMkLst>
          <pc:docMk/>
          <pc:sldMk cId="2367654091" sldId="396"/>
        </pc:sldMkLst>
      </pc:sldChg>
      <pc:sldChg chg="addSp delSp modSp mod">
        <pc:chgData name="Daisuke NOGAMI" userId="bdb258cd-ed9f-41e3-b12f-b2e206fc58c6" providerId="ADAL" clId="{7A6E94D4-272A-4C70-BCFB-5FF198C19E71}" dt="2024-08-06T21:30:28.851" v="1463" actId="1035"/>
        <pc:sldMkLst>
          <pc:docMk/>
          <pc:sldMk cId="1312344207" sldId="397"/>
        </pc:sldMkLst>
      </pc:sldChg>
      <pc:sldChg chg="del">
        <pc:chgData name="Daisuke NOGAMI" userId="bdb258cd-ed9f-41e3-b12f-b2e206fc58c6" providerId="ADAL" clId="{7A6E94D4-272A-4C70-BCFB-5FF198C19E71}" dt="2024-08-06T23:13:27.370" v="3833" actId="2696"/>
        <pc:sldMkLst>
          <pc:docMk/>
          <pc:sldMk cId="484163239" sldId="398"/>
        </pc:sldMkLst>
      </pc:sldChg>
      <pc:sldChg chg="del">
        <pc:chgData name="Daisuke NOGAMI" userId="bdb258cd-ed9f-41e3-b12f-b2e206fc58c6" providerId="ADAL" clId="{7A6E94D4-272A-4C70-BCFB-5FF198C19E71}" dt="2024-08-06T23:13:27.370" v="3833" actId="2696"/>
        <pc:sldMkLst>
          <pc:docMk/>
          <pc:sldMk cId="2226371823" sldId="399"/>
        </pc:sldMkLst>
      </pc:sldChg>
      <pc:sldChg chg="del">
        <pc:chgData name="Daisuke NOGAMI" userId="bdb258cd-ed9f-41e3-b12f-b2e206fc58c6" providerId="ADAL" clId="{7A6E94D4-272A-4C70-BCFB-5FF198C19E71}" dt="2024-08-06T23:13:27.370" v="3833" actId="2696"/>
        <pc:sldMkLst>
          <pc:docMk/>
          <pc:sldMk cId="3742134132" sldId="400"/>
        </pc:sldMkLst>
      </pc:sldChg>
      <pc:sldChg chg="del">
        <pc:chgData name="Daisuke NOGAMI" userId="bdb258cd-ed9f-41e3-b12f-b2e206fc58c6" providerId="ADAL" clId="{7A6E94D4-272A-4C70-BCFB-5FF198C19E71}" dt="2024-08-06T23:13:27.370" v="3833" actId="2696"/>
        <pc:sldMkLst>
          <pc:docMk/>
          <pc:sldMk cId="2658140521" sldId="401"/>
        </pc:sldMkLst>
      </pc:sldChg>
      <pc:sldChg chg="del">
        <pc:chgData name="Daisuke NOGAMI" userId="bdb258cd-ed9f-41e3-b12f-b2e206fc58c6" providerId="ADAL" clId="{7A6E94D4-272A-4C70-BCFB-5FF198C19E71}" dt="2024-08-06T23:13:27.370" v="3833" actId="2696"/>
        <pc:sldMkLst>
          <pc:docMk/>
          <pc:sldMk cId="4241391316" sldId="402"/>
        </pc:sldMkLst>
      </pc:sldChg>
      <pc:sldChg chg="del">
        <pc:chgData name="Daisuke NOGAMI" userId="bdb258cd-ed9f-41e3-b12f-b2e206fc58c6" providerId="ADAL" clId="{7A6E94D4-272A-4C70-BCFB-5FF198C19E71}" dt="2024-08-06T23:13:27.370" v="3833" actId="2696"/>
        <pc:sldMkLst>
          <pc:docMk/>
          <pc:sldMk cId="980390445" sldId="403"/>
        </pc:sldMkLst>
      </pc:sldChg>
      <pc:sldChg chg="del">
        <pc:chgData name="Daisuke NOGAMI" userId="bdb258cd-ed9f-41e3-b12f-b2e206fc58c6" providerId="ADAL" clId="{7A6E94D4-272A-4C70-BCFB-5FF198C19E71}" dt="2024-08-06T23:13:27.370" v="3833" actId="2696"/>
        <pc:sldMkLst>
          <pc:docMk/>
          <pc:sldMk cId="4034498721" sldId="404"/>
        </pc:sldMkLst>
      </pc:sldChg>
      <pc:sldChg chg="del">
        <pc:chgData name="Daisuke NOGAMI" userId="bdb258cd-ed9f-41e3-b12f-b2e206fc58c6" providerId="ADAL" clId="{7A6E94D4-272A-4C70-BCFB-5FF198C19E71}" dt="2024-08-06T23:13:27.370" v="3833" actId="2696"/>
        <pc:sldMkLst>
          <pc:docMk/>
          <pc:sldMk cId="406412785" sldId="405"/>
        </pc:sldMkLst>
      </pc:sldChg>
      <pc:sldChg chg="modSp mod">
        <pc:chgData name="Daisuke NOGAMI" userId="bdb258cd-ed9f-41e3-b12f-b2e206fc58c6" providerId="ADAL" clId="{7A6E94D4-272A-4C70-BCFB-5FF198C19E71}" dt="2024-08-06T23:21:35.227" v="3901" actId="20577"/>
        <pc:sldMkLst>
          <pc:docMk/>
          <pc:sldMk cId="165885922" sldId="406"/>
        </pc:sldMkLst>
      </pc:sldChg>
      <pc:sldChg chg="modSp mod">
        <pc:chgData name="Daisuke NOGAMI" userId="bdb258cd-ed9f-41e3-b12f-b2e206fc58c6" providerId="ADAL" clId="{7A6E94D4-272A-4C70-BCFB-5FF198C19E71}" dt="2024-08-06T23:23:30.025" v="3911" actId="14734"/>
        <pc:sldMkLst>
          <pc:docMk/>
          <pc:sldMk cId="1579559370" sldId="407"/>
        </pc:sldMkLst>
      </pc:sldChg>
      <pc:sldChg chg="modSp mod">
        <pc:chgData name="Daisuke NOGAMI" userId="bdb258cd-ed9f-41e3-b12f-b2e206fc58c6" providerId="ADAL" clId="{7A6E94D4-272A-4C70-BCFB-5FF198C19E71}" dt="2024-08-06T23:31:24.278" v="4059" actId="14100"/>
        <pc:sldMkLst>
          <pc:docMk/>
          <pc:sldMk cId="3747923467" sldId="408"/>
        </pc:sldMkLst>
      </pc:sldChg>
      <pc:sldChg chg="modSp mod">
        <pc:chgData name="Daisuke NOGAMI" userId="bdb258cd-ed9f-41e3-b12f-b2e206fc58c6" providerId="ADAL" clId="{7A6E94D4-272A-4C70-BCFB-5FF198C19E71}" dt="2024-08-06T23:35:36.587" v="4082" actId="207"/>
        <pc:sldMkLst>
          <pc:docMk/>
          <pc:sldMk cId="3583483017" sldId="409"/>
        </pc:sldMkLst>
      </pc:sldChg>
      <pc:sldChg chg="del">
        <pc:chgData name="Daisuke NOGAMI" userId="bdb258cd-ed9f-41e3-b12f-b2e206fc58c6" providerId="ADAL" clId="{7A6E94D4-272A-4C70-BCFB-5FF198C19E71}" dt="2024-08-06T23:13:39.738" v="3834" actId="2696"/>
        <pc:sldMkLst>
          <pc:docMk/>
          <pc:sldMk cId="1073927431" sldId="410"/>
        </pc:sldMkLst>
      </pc:sldChg>
      <pc:sldChg chg="modSp mod">
        <pc:chgData name="Daisuke NOGAMI" userId="bdb258cd-ed9f-41e3-b12f-b2e206fc58c6" providerId="ADAL" clId="{7A6E94D4-272A-4C70-BCFB-5FF198C19E71}" dt="2024-08-06T23:26:03.306" v="3920" actId="207"/>
        <pc:sldMkLst>
          <pc:docMk/>
          <pc:sldMk cId="2706014773" sldId="411"/>
        </pc:sldMkLst>
      </pc:sldChg>
      <pc:sldChg chg="addSp delSp modSp mod">
        <pc:chgData name="Daisuke NOGAMI" userId="bdb258cd-ed9f-41e3-b12f-b2e206fc58c6" providerId="ADAL" clId="{7A6E94D4-272A-4C70-BCFB-5FF198C19E71}" dt="2024-08-07T00:22:46.833" v="4101"/>
        <pc:sldMkLst>
          <pc:docMk/>
          <pc:sldMk cId="1511576762" sldId="412"/>
        </pc:sldMkLst>
      </pc:sldChg>
      <pc:sldChg chg="addSp delSp modSp add mod">
        <pc:chgData name="Daisuke NOGAMI" userId="bdb258cd-ed9f-41e3-b12f-b2e206fc58c6" providerId="ADAL" clId="{7A6E94D4-272A-4C70-BCFB-5FF198C19E71}" dt="2024-08-07T00:12:34.492" v="4097"/>
        <pc:sldMkLst>
          <pc:docMk/>
          <pc:sldMk cId="1313027291" sldId="413"/>
        </pc:sldMkLst>
      </pc:sldChg>
      <pc:sldChg chg="addSp delSp modSp add mod">
        <pc:chgData name="Daisuke NOGAMI" userId="bdb258cd-ed9f-41e3-b12f-b2e206fc58c6" providerId="ADAL" clId="{7A6E94D4-272A-4C70-BCFB-5FF198C19E71}" dt="2024-08-06T21:10:50.667" v="1248" actId="6549"/>
        <pc:sldMkLst>
          <pc:docMk/>
          <pc:sldMk cId="3242906958" sldId="414"/>
        </pc:sldMkLst>
      </pc:sldChg>
      <pc:sldChg chg="delSp modSp add mod ord">
        <pc:chgData name="Daisuke NOGAMI" userId="bdb258cd-ed9f-41e3-b12f-b2e206fc58c6" providerId="ADAL" clId="{7A6E94D4-272A-4C70-BCFB-5FF198C19E71}" dt="2024-08-06T22:03:46.819" v="2102"/>
        <pc:sldMkLst>
          <pc:docMk/>
          <pc:sldMk cId="1760749689" sldId="415"/>
        </pc:sldMkLst>
      </pc:sldChg>
      <pc:sldChg chg="addSp delSp modSp add mod ord">
        <pc:chgData name="Daisuke NOGAMI" userId="bdb258cd-ed9f-41e3-b12f-b2e206fc58c6" providerId="ADAL" clId="{7A6E94D4-272A-4C70-BCFB-5FF198C19E71}" dt="2024-08-06T22:00:47.959" v="2095" actId="6549"/>
        <pc:sldMkLst>
          <pc:docMk/>
          <pc:sldMk cId="1738878187" sldId="416"/>
        </pc:sldMkLst>
      </pc:sldChg>
      <pc:sldChg chg="addSp delSp modSp add mod">
        <pc:chgData name="Daisuke NOGAMI" userId="bdb258cd-ed9f-41e3-b12f-b2e206fc58c6" providerId="ADAL" clId="{7A6E94D4-272A-4C70-BCFB-5FF198C19E71}" dt="2024-08-06T22:19:07.811" v="2529"/>
        <pc:sldMkLst>
          <pc:docMk/>
          <pc:sldMk cId="2845639163" sldId="417"/>
        </pc:sldMkLst>
      </pc:sldChg>
      <pc:sldChg chg="addSp delSp modSp add mod">
        <pc:chgData name="Daisuke NOGAMI" userId="bdb258cd-ed9f-41e3-b12f-b2e206fc58c6" providerId="ADAL" clId="{7A6E94D4-272A-4C70-BCFB-5FF198C19E71}" dt="2024-08-06T22:40:24.867" v="3285" actId="255"/>
        <pc:sldMkLst>
          <pc:docMk/>
          <pc:sldMk cId="3795618730" sldId="418"/>
        </pc:sldMkLst>
      </pc:sldChg>
      <pc:sldChg chg="addSp delSp modSp add mod">
        <pc:chgData name="Daisuke NOGAMI" userId="bdb258cd-ed9f-41e3-b12f-b2e206fc58c6" providerId="ADAL" clId="{7A6E94D4-272A-4C70-BCFB-5FF198C19E71}" dt="2024-08-07T00:58:32.708" v="4102" actId="478"/>
        <pc:sldMkLst>
          <pc:docMk/>
          <pc:sldMk cId="2600899618" sldId="419"/>
        </pc:sldMkLst>
      </pc:sldChg>
      <pc:sldChg chg="addSp delSp modSp add mod">
        <pc:chgData name="Daisuke NOGAMI" userId="bdb258cd-ed9f-41e3-b12f-b2e206fc58c6" providerId="ADAL" clId="{7A6E94D4-272A-4C70-BCFB-5FF198C19E71}" dt="2024-08-07T00:58:36.995" v="4103" actId="478"/>
        <pc:sldMkLst>
          <pc:docMk/>
          <pc:sldMk cId="528738437" sldId="420"/>
        </pc:sldMkLst>
      </pc:sldChg>
      <pc:sldChg chg="addSp delSp modSp add mod">
        <pc:chgData name="Daisuke NOGAMI" userId="bdb258cd-ed9f-41e3-b12f-b2e206fc58c6" providerId="ADAL" clId="{7A6E94D4-272A-4C70-BCFB-5FF198C19E71}" dt="2024-08-07T00:58:42.266" v="4104" actId="478"/>
        <pc:sldMkLst>
          <pc:docMk/>
          <pc:sldMk cId="2429762725" sldId="421"/>
        </pc:sldMkLst>
      </pc:sldChg>
      <pc:sldChg chg="addSp delSp modSp add mod">
        <pc:chgData name="Daisuke NOGAMI" userId="bdb258cd-ed9f-41e3-b12f-b2e206fc58c6" providerId="ADAL" clId="{7A6E94D4-272A-4C70-BCFB-5FF198C19E71}" dt="2024-08-07T00:58:46.188" v="4105" actId="478"/>
        <pc:sldMkLst>
          <pc:docMk/>
          <pc:sldMk cId="3942218260" sldId="422"/>
        </pc:sldMkLst>
      </pc:sldChg>
      <pc:sldChg chg="addSp delSp modSp add mod">
        <pc:chgData name="Daisuke NOGAMI" userId="bdb258cd-ed9f-41e3-b12f-b2e206fc58c6" providerId="ADAL" clId="{7A6E94D4-272A-4C70-BCFB-5FF198C19E71}" dt="2024-08-06T23:12:15.161" v="3832" actId="167"/>
        <pc:sldMkLst>
          <pc:docMk/>
          <pc:sldMk cId="3648205869" sldId="423"/>
        </pc:sldMkLst>
      </pc:sldChg>
      <pc:sldMasterChg chg="modSp mod">
        <pc:chgData name="Daisuke NOGAMI" userId="bdb258cd-ed9f-41e3-b12f-b2e206fc58c6" providerId="ADAL" clId="{7A6E94D4-272A-4C70-BCFB-5FF198C19E71}" dt="2024-08-06T11:38:22.059" v="982"/>
        <pc:sldMasterMkLst>
          <pc:docMk/>
          <pc:sldMasterMk cId="2150168035" sldId="2147483691"/>
        </pc:sldMasterMkLst>
      </pc:sldMasterChg>
    </pc:docChg>
  </pc:docChgLst>
  <pc:docChgLst>
    <pc:chgData name="石川 賀子" userId="a5538c19-8aea-40e2-8203-39201e654a5e" providerId="ADAL" clId="{064D650E-66CA-43B7-B2D1-630F5495EF67}"/>
    <pc:docChg chg="undo custSel addSld delSld modSld sldOrd">
      <pc:chgData name="石川 賀子" userId="a5538c19-8aea-40e2-8203-39201e654a5e" providerId="ADAL" clId="{064D650E-66CA-43B7-B2D1-630F5495EF67}" dt="2023-11-29T23:51:47.259" v="11784" actId="1035"/>
      <pc:docMkLst>
        <pc:docMk/>
      </pc:docMkLst>
      <pc:sldChg chg="addSp delSp modSp mod">
        <pc:chgData name="石川 賀子" userId="a5538c19-8aea-40e2-8203-39201e654a5e" providerId="ADAL" clId="{064D650E-66CA-43B7-B2D1-630F5495EF67}" dt="2023-11-29T09:21:18.835" v="11112" actId="20577"/>
        <pc:sldMkLst>
          <pc:docMk/>
          <pc:sldMk cId="2047094816" sldId="387"/>
        </pc:sldMkLst>
      </pc:sldChg>
      <pc:sldChg chg="addSp delSp modSp mod">
        <pc:chgData name="石川 賀子" userId="a5538c19-8aea-40e2-8203-39201e654a5e" providerId="ADAL" clId="{064D650E-66CA-43B7-B2D1-630F5495EF67}" dt="2023-11-29T09:21:48.077" v="11113" actId="115"/>
        <pc:sldMkLst>
          <pc:docMk/>
          <pc:sldMk cId="2049786590" sldId="389"/>
        </pc:sldMkLst>
      </pc:sldChg>
      <pc:sldChg chg="addSp delSp modSp mod">
        <pc:chgData name="石川 賀子" userId="a5538c19-8aea-40e2-8203-39201e654a5e" providerId="ADAL" clId="{064D650E-66CA-43B7-B2D1-630F5495EF67}" dt="2023-11-29T07:11:22.001" v="9835" actId="1035"/>
        <pc:sldMkLst>
          <pc:docMk/>
          <pc:sldMk cId="1279781593" sldId="390"/>
        </pc:sldMkLst>
      </pc:sldChg>
      <pc:sldChg chg="addSp delSp modSp mod modNotesTx">
        <pc:chgData name="石川 賀子" userId="a5538c19-8aea-40e2-8203-39201e654a5e" providerId="ADAL" clId="{064D650E-66CA-43B7-B2D1-630F5495EF67}" dt="2023-11-29T23:51:47.259" v="11784" actId="1035"/>
        <pc:sldMkLst>
          <pc:docMk/>
          <pc:sldMk cId="38711686" sldId="391"/>
        </pc:sldMkLst>
      </pc:sldChg>
      <pc:sldChg chg="add del">
        <pc:chgData name="石川 賀子" userId="a5538c19-8aea-40e2-8203-39201e654a5e" providerId="ADAL" clId="{064D650E-66CA-43B7-B2D1-630F5495EF67}" dt="2023-11-28T02:42:31.619" v="417" actId="2696"/>
        <pc:sldMkLst>
          <pc:docMk/>
          <pc:sldMk cId="1493349187" sldId="392"/>
        </pc:sldMkLst>
      </pc:sldChg>
      <pc:sldChg chg="addSp delSp modSp new mod ord modNotesTx">
        <pc:chgData name="石川 賀子" userId="a5538c19-8aea-40e2-8203-39201e654a5e" providerId="ADAL" clId="{064D650E-66CA-43B7-B2D1-630F5495EF67}" dt="2023-11-29T07:58:53.774" v="10712" actId="1038"/>
        <pc:sldMkLst>
          <pc:docMk/>
          <pc:sldMk cId="2037920699" sldId="392"/>
        </pc:sldMkLst>
      </pc:sldChg>
      <pc:sldChg chg="addSp delSp modSp new mod">
        <pc:chgData name="石川 賀子" userId="a5538c19-8aea-40e2-8203-39201e654a5e" providerId="ADAL" clId="{064D650E-66CA-43B7-B2D1-630F5495EF67}" dt="2023-11-29T07:59:37.457" v="10716" actId="20577"/>
        <pc:sldMkLst>
          <pc:docMk/>
          <pc:sldMk cId="3400869365" sldId="393"/>
        </pc:sldMkLst>
      </pc:sldChg>
      <pc:sldChg chg="addSp delSp modSp new mod">
        <pc:chgData name="石川 賀子" userId="a5538c19-8aea-40e2-8203-39201e654a5e" providerId="ADAL" clId="{064D650E-66CA-43B7-B2D1-630F5495EF67}" dt="2023-11-29T11:55:54.504" v="11632" actId="14100"/>
        <pc:sldMkLst>
          <pc:docMk/>
          <pc:sldMk cId="521376291" sldId="394"/>
        </pc:sldMkLst>
      </pc:sldChg>
      <pc:sldChg chg="addSp delSp modSp new mod modNotesTx">
        <pc:chgData name="石川 賀子" userId="a5538c19-8aea-40e2-8203-39201e654a5e" providerId="ADAL" clId="{064D650E-66CA-43B7-B2D1-630F5495EF67}" dt="2023-11-29T09:14:16.704" v="10942" actId="20577"/>
        <pc:sldMkLst>
          <pc:docMk/>
          <pc:sldMk cId="3621218712" sldId="395"/>
        </pc:sldMkLst>
      </pc:sldChg>
      <pc:sldChg chg="addSp delSp modSp new mod">
        <pc:chgData name="石川 賀子" userId="a5538c19-8aea-40e2-8203-39201e654a5e" providerId="ADAL" clId="{064D650E-66CA-43B7-B2D1-630F5495EF67}" dt="2023-11-29T09:25:12.550" v="11138" actId="1035"/>
        <pc:sldMkLst>
          <pc:docMk/>
          <pc:sldMk cId="2367654091" sldId="396"/>
        </pc:sldMkLst>
      </pc:sldChg>
      <pc:sldChg chg="addSp delSp modSp new mod">
        <pc:chgData name="石川 賀子" userId="a5538c19-8aea-40e2-8203-39201e654a5e" providerId="ADAL" clId="{064D650E-66CA-43B7-B2D1-630F5495EF67}" dt="2023-11-29T11:36:29.952" v="11321" actId="14100"/>
        <pc:sldMkLst>
          <pc:docMk/>
          <pc:sldMk cId="1312344207" sldId="397"/>
        </pc:sldMkLst>
      </pc:sldChg>
      <pc:sldChg chg="addSp delSp modSp new mod">
        <pc:chgData name="石川 賀子" userId="a5538c19-8aea-40e2-8203-39201e654a5e" providerId="ADAL" clId="{064D650E-66CA-43B7-B2D1-630F5495EF67}" dt="2023-11-29T11:39:35.753" v="11432" actId="1035"/>
        <pc:sldMkLst>
          <pc:docMk/>
          <pc:sldMk cId="484163239" sldId="398"/>
        </pc:sldMkLst>
      </pc:sldChg>
      <pc:sldChg chg="addSp delSp modSp new mod">
        <pc:chgData name="石川 賀子" userId="a5538c19-8aea-40e2-8203-39201e654a5e" providerId="ADAL" clId="{064D650E-66CA-43B7-B2D1-630F5495EF67}" dt="2023-11-29T11:41:05.952" v="11457" actId="1035"/>
        <pc:sldMkLst>
          <pc:docMk/>
          <pc:sldMk cId="2226371823" sldId="399"/>
        </pc:sldMkLst>
      </pc:sldChg>
      <pc:sldChg chg="addSp delSp modSp add mod">
        <pc:chgData name="石川 賀子" userId="a5538c19-8aea-40e2-8203-39201e654a5e" providerId="ADAL" clId="{064D650E-66CA-43B7-B2D1-630F5495EF67}" dt="2023-11-29T11:41:30.222" v="11469" actId="115"/>
        <pc:sldMkLst>
          <pc:docMk/>
          <pc:sldMk cId="3742134132" sldId="400"/>
        </pc:sldMkLst>
      </pc:sldChg>
      <pc:sldChg chg="addSp delSp modSp new mod">
        <pc:chgData name="石川 賀子" userId="a5538c19-8aea-40e2-8203-39201e654a5e" providerId="ADAL" clId="{064D650E-66CA-43B7-B2D1-630F5495EF67}" dt="2023-11-29T12:03:41.145" v="11655" actId="14100"/>
        <pc:sldMkLst>
          <pc:docMk/>
          <pc:sldMk cId="2658140521" sldId="401"/>
        </pc:sldMkLst>
      </pc:sldChg>
      <pc:sldChg chg="addSp delSp modSp add mod ord">
        <pc:chgData name="石川 賀子" userId="a5538c19-8aea-40e2-8203-39201e654a5e" providerId="ADAL" clId="{064D650E-66CA-43B7-B2D1-630F5495EF67}" dt="2023-11-29T11:43:25.060" v="11491" actId="1036"/>
        <pc:sldMkLst>
          <pc:docMk/>
          <pc:sldMk cId="4241391316" sldId="402"/>
        </pc:sldMkLst>
      </pc:sldChg>
      <pc:sldChg chg="addSp delSp modSp add mod">
        <pc:chgData name="石川 賀子" userId="a5538c19-8aea-40e2-8203-39201e654a5e" providerId="ADAL" clId="{064D650E-66CA-43B7-B2D1-630F5495EF67}" dt="2023-11-29T11:43:37.457" v="11492" actId="20577"/>
        <pc:sldMkLst>
          <pc:docMk/>
          <pc:sldMk cId="980390445" sldId="403"/>
        </pc:sldMkLst>
      </pc:sldChg>
      <pc:sldChg chg="addSp delSp modSp new mod">
        <pc:chgData name="石川 賀子" userId="a5538c19-8aea-40e2-8203-39201e654a5e" providerId="ADAL" clId="{064D650E-66CA-43B7-B2D1-630F5495EF67}" dt="2023-11-29T07:48:08.621" v="10624" actId="1035"/>
        <pc:sldMkLst>
          <pc:docMk/>
          <pc:sldMk cId="4034498721" sldId="404"/>
        </pc:sldMkLst>
      </pc:sldChg>
      <pc:sldChg chg="addSp delSp modSp new mod">
        <pc:chgData name="石川 賀子" userId="a5538c19-8aea-40e2-8203-39201e654a5e" providerId="ADAL" clId="{064D650E-66CA-43B7-B2D1-630F5495EF67}" dt="2023-11-29T11:45:27.791" v="11553" actId="478"/>
        <pc:sldMkLst>
          <pc:docMk/>
          <pc:sldMk cId="406412785" sldId="405"/>
        </pc:sldMkLst>
      </pc:sldChg>
      <pc:sldChg chg="addSp delSp modSp new mod">
        <pc:chgData name="石川 賀子" userId="a5538c19-8aea-40e2-8203-39201e654a5e" providerId="ADAL" clId="{064D650E-66CA-43B7-B2D1-630F5495EF67}" dt="2023-11-29T23:48:42.554" v="11658" actId="478"/>
        <pc:sldMkLst>
          <pc:docMk/>
          <pc:sldMk cId="165885922" sldId="406"/>
        </pc:sldMkLst>
      </pc:sldChg>
      <pc:sldChg chg="addSp modSp add mod">
        <pc:chgData name="石川 賀子" userId="a5538c19-8aea-40e2-8203-39201e654a5e" providerId="ADAL" clId="{064D650E-66CA-43B7-B2D1-630F5495EF67}" dt="2023-11-29T09:27:28.979" v="11153" actId="179"/>
        <pc:sldMkLst>
          <pc:docMk/>
          <pc:sldMk cId="1579559370" sldId="407"/>
        </pc:sldMkLst>
      </pc:sldChg>
      <pc:sldChg chg="addSp modSp add mod">
        <pc:chgData name="石川 賀子" userId="a5538c19-8aea-40e2-8203-39201e654a5e" providerId="ADAL" clId="{064D650E-66CA-43B7-B2D1-630F5495EF67}" dt="2023-11-29T09:27:40.858" v="11155" actId="179"/>
        <pc:sldMkLst>
          <pc:docMk/>
          <pc:sldMk cId="3747923467" sldId="408"/>
        </pc:sldMkLst>
      </pc:sldChg>
      <pc:sldChg chg="addSp modSp add mod">
        <pc:chgData name="石川 賀子" userId="a5538c19-8aea-40e2-8203-39201e654a5e" providerId="ADAL" clId="{064D650E-66CA-43B7-B2D1-630F5495EF67}" dt="2023-11-29T09:55:21.281" v="11208" actId="207"/>
        <pc:sldMkLst>
          <pc:docMk/>
          <pc:sldMk cId="3583483017" sldId="409"/>
        </pc:sldMkLst>
      </pc:sldChg>
      <pc:sldChg chg="addSp modSp new mod">
        <pc:chgData name="石川 賀子" userId="a5538c19-8aea-40e2-8203-39201e654a5e" providerId="ADAL" clId="{064D650E-66CA-43B7-B2D1-630F5495EF67}" dt="2023-11-29T11:46:46.654" v="11587" actId="167"/>
        <pc:sldMkLst>
          <pc:docMk/>
          <pc:sldMk cId="1073927431" sldId="410"/>
        </pc:sldMkLst>
      </pc:sldChg>
      <pc:sldChg chg="modSp add mod">
        <pc:chgData name="石川 賀子" userId="a5538c19-8aea-40e2-8203-39201e654a5e" providerId="ADAL" clId="{064D650E-66CA-43B7-B2D1-630F5495EF67}" dt="2023-11-29T09:55:06.815" v="11205" actId="207"/>
        <pc:sldMkLst>
          <pc:docMk/>
          <pc:sldMk cId="2706014773" sldId="411"/>
        </pc:sldMkLst>
      </pc:sldChg>
      <pc:sldChg chg="addSp delSp modSp new mod">
        <pc:chgData name="石川 賀子" userId="a5538c19-8aea-40e2-8203-39201e654a5e" providerId="ADAL" clId="{064D650E-66CA-43B7-B2D1-630F5495EF67}" dt="2023-11-29T11:48:17.406" v="11621" actId="14100"/>
        <pc:sldMkLst>
          <pc:docMk/>
          <pc:sldMk cId="1511576762" sldId="412"/>
        </pc:sldMkLst>
      </pc:sldChg>
    </pc:docChg>
  </pc:docChgLst>
  <pc:docChgLst>
    <pc:chgData name="Daisuke NOGAMI" userId="bdb258cd-ed9f-41e3-b12f-b2e206fc58c6" providerId="ADAL" clId="{2A983012-84F4-4C4F-8CFB-94A98E8F5C84}"/>
    <pc:docChg chg="undo redo custSel addSld delSld modSld sldOrd modMainMaster">
      <pc:chgData name="Daisuke NOGAMI" userId="bdb258cd-ed9f-41e3-b12f-b2e206fc58c6" providerId="ADAL" clId="{2A983012-84F4-4C4F-8CFB-94A98E8F5C84}" dt="2025-03-11T03:44:18.582" v="49400" actId="2696"/>
      <pc:docMkLst>
        <pc:docMk/>
      </pc:docMkLst>
      <pc:sldChg chg="addSp delSp modSp mod setBg">
        <pc:chgData name="Daisuke NOGAMI" userId="bdb258cd-ed9f-41e3-b12f-b2e206fc58c6" providerId="ADAL" clId="{2A983012-84F4-4C4F-8CFB-94A98E8F5C84}" dt="2025-03-11T02:20:08.554" v="49099" actId="1076"/>
        <pc:sldMkLst>
          <pc:docMk/>
          <pc:sldMk cId="4078244823" sldId="384"/>
        </pc:sldMkLst>
        <pc:spChg chg="mod">
          <ac:chgData name="Daisuke NOGAMI" userId="bdb258cd-ed9f-41e3-b12f-b2e206fc58c6" providerId="ADAL" clId="{2A983012-84F4-4C4F-8CFB-94A98E8F5C84}" dt="2025-03-01T01:56:53.358" v="58" actId="2711"/>
          <ac:spMkLst>
            <pc:docMk/>
            <pc:sldMk cId="4078244823" sldId="384"/>
            <ac:spMk id="2" creationId="{D5FFB4B2-7163-402A-A550-BAD7316A2236}"/>
          </ac:spMkLst>
        </pc:spChg>
        <pc:spChg chg="add mod">
          <ac:chgData name="Daisuke NOGAMI" userId="bdb258cd-ed9f-41e3-b12f-b2e206fc58c6" providerId="ADAL" clId="{2A983012-84F4-4C4F-8CFB-94A98E8F5C84}" dt="2025-03-11T02:19:56.021" v="49098" actId="255"/>
          <ac:spMkLst>
            <pc:docMk/>
            <pc:sldMk cId="4078244823" sldId="384"/>
            <ac:spMk id="3" creationId="{8BDF1760-D59B-FB6A-A1C4-A3575CC41AE0}"/>
          </ac:spMkLst>
        </pc:spChg>
        <pc:picChg chg="mod">
          <ac:chgData name="Daisuke NOGAMI" userId="bdb258cd-ed9f-41e3-b12f-b2e206fc58c6" providerId="ADAL" clId="{2A983012-84F4-4C4F-8CFB-94A98E8F5C84}" dt="2025-03-10T02:01:17.060" v="48715" actId="1076"/>
          <ac:picMkLst>
            <pc:docMk/>
            <pc:sldMk cId="4078244823" sldId="384"/>
            <ac:picMk id="8" creationId="{3495ABF8-B200-523B-061F-D9B0DEDCBB1E}"/>
          </ac:picMkLst>
        </pc:picChg>
        <pc:picChg chg="mod">
          <ac:chgData name="Daisuke NOGAMI" userId="bdb258cd-ed9f-41e3-b12f-b2e206fc58c6" providerId="ADAL" clId="{2A983012-84F4-4C4F-8CFB-94A98E8F5C84}" dt="2025-03-10T01:54:02.157" v="48669" actId="14100"/>
          <ac:picMkLst>
            <pc:docMk/>
            <pc:sldMk cId="4078244823" sldId="384"/>
            <ac:picMk id="9" creationId="{B17FDC36-6D71-7805-D2CA-CE4D88AFB97A}"/>
          </ac:picMkLst>
        </pc:picChg>
        <pc:picChg chg="mod">
          <ac:chgData name="Daisuke NOGAMI" userId="bdb258cd-ed9f-41e3-b12f-b2e206fc58c6" providerId="ADAL" clId="{2A983012-84F4-4C4F-8CFB-94A98E8F5C84}" dt="2025-03-10T01:54:14.889" v="48673" actId="1076"/>
          <ac:picMkLst>
            <pc:docMk/>
            <pc:sldMk cId="4078244823" sldId="384"/>
            <ac:picMk id="13" creationId="{47012EBF-7109-3C31-DBB6-280A5F59D873}"/>
          </ac:picMkLst>
        </pc:picChg>
        <pc:picChg chg="mod">
          <ac:chgData name="Daisuke NOGAMI" userId="bdb258cd-ed9f-41e3-b12f-b2e206fc58c6" providerId="ADAL" clId="{2A983012-84F4-4C4F-8CFB-94A98E8F5C84}" dt="2025-03-10T01:54:06.285" v="48670" actId="1076"/>
          <ac:picMkLst>
            <pc:docMk/>
            <pc:sldMk cId="4078244823" sldId="384"/>
            <ac:picMk id="15" creationId="{B92E0389-508B-220E-8B5D-A04193F73FE2}"/>
          </ac:picMkLst>
        </pc:picChg>
        <pc:picChg chg="mod">
          <ac:chgData name="Daisuke NOGAMI" userId="bdb258cd-ed9f-41e3-b12f-b2e206fc58c6" providerId="ADAL" clId="{2A983012-84F4-4C4F-8CFB-94A98E8F5C84}" dt="2025-03-10T01:54:11.273" v="48672" actId="1076"/>
          <ac:picMkLst>
            <pc:docMk/>
            <pc:sldMk cId="4078244823" sldId="384"/>
            <ac:picMk id="16" creationId="{F839517F-D247-35AD-540B-59E8F4346DE4}"/>
          </ac:picMkLst>
        </pc:picChg>
        <pc:picChg chg="mod">
          <ac:chgData name="Daisuke NOGAMI" userId="bdb258cd-ed9f-41e3-b12f-b2e206fc58c6" providerId="ADAL" clId="{2A983012-84F4-4C4F-8CFB-94A98E8F5C84}" dt="2025-03-10T01:57:44.211" v="48705" actId="1076"/>
          <ac:picMkLst>
            <pc:docMk/>
            <pc:sldMk cId="4078244823" sldId="384"/>
            <ac:picMk id="21" creationId="{932CDF52-477D-BD4A-A432-12551827C72F}"/>
          </ac:picMkLst>
        </pc:picChg>
        <pc:picChg chg="mod">
          <ac:chgData name="Daisuke NOGAMI" userId="bdb258cd-ed9f-41e3-b12f-b2e206fc58c6" providerId="ADAL" clId="{2A983012-84F4-4C4F-8CFB-94A98E8F5C84}" dt="2025-03-10T01:57:44.211" v="48705" actId="1076"/>
          <ac:picMkLst>
            <pc:docMk/>
            <pc:sldMk cId="4078244823" sldId="384"/>
            <ac:picMk id="22" creationId="{19CD3E99-74C9-FB45-0C64-E39B8E6C9A00}"/>
          </ac:picMkLst>
        </pc:picChg>
        <pc:picChg chg="mod ord">
          <ac:chgData name="Daisuke NOGAMI" userId="bdb258cd-ed9f-41e3-b12f-b2e206fc58c6" providerId="ADAL" clId="{2A983012-84F4-4C4F-8CFB-94A98E8F5C84}" dt="2025-03-11T02:20:08.554" v="49099" actId="1076"/>
          <ac:picMkLst>
            <pc:docMk/>
            <pc:sldMk cId="4078244823" sldId="384"/>
            <ac:picMk id="25" creationId="{44F65EC8-7A1E-5AFB-F4E6-55D2443727AE}"/>
          </ac:picMkLst>
        </pc:picChg>
        <pc:picChg chg="mod">
          <ac:chgData name="Daisuke NOGAMI" userId="bdb258cd-ed9f-41e3-b12f-b2e206fc58c6" providerId="ADAL" clId="{2A983012-84F4-4C4F-8CFB-94A98E8F5C84}" dt="2025-03-10T01:56:31.816" v="48692" actId="1076"/>
          <ac:picMkLst>
            <pc:docMk/>
            <pc:sldMk cId="4078244823" sldId="384"/>
            <ac:picMk id="28" creationId="{120BC421-4EA3-A1CF-2F1E-3329DD1724CA}"/>
          </ac:picMkLst>
        </pc:picChg>
        <pc:picChg chg="mod">
          <ac:chgData name="Daisuke NOGAMI" userId="bdb258cd-ed9f-41e3-b12f-b2e206fc58c6" providerId="ADAL" clId="{2A983012-84F4-4C4F-8CFB-94A98E8F5C84}" dt="2025-03-10T01:55:58.784" v="48685" actId="1076"/>
          <ac:picMkLst>
            <pc:docMk/>
            <pc:sldMk cId="4078244823" sldId="384"/>
            <ac:picMk id="33" creationId="{15A6DA4D-583B-CC1F-8682-D6A3924E8DD1}"/>
          </ac:picMkLst>
        </pc:picChg>
        <pc:picChg chg="mod">
          <ac:chgData name="Daisuke NOGAMI" userId="bdb258cd-ed9f-41e3-b12f-b2e206fc58c6" providerId="ADAL" clId="{2A983012-84F4-4C4F-8CFB-94A98E8F5C84}" dt="2025-03-10T02:01:07.293" v="48713" actId="14100"/>
          <ac:picMkLst>
            <pc:docMk/>
            <pc:sldMk cId="4078244823" sldId="384"/>
            <ac:picMk id="34" creationId="{267B4FE0-3828-D8AC-EA7F-8BB9AB858113}"/>
          </ac:picMkLst>
        </pc:picChg>
        <pc:picChg chg="mod">
          <ac:chgData name="Daisuke NOGAMI" userId="bdb258cd-ed9f-41e3-b12f-b2e206fc58c6" providerId="ADAL" clId="{2A983012-84F4-4C4F-8CFB-94A98E8F5C84}" dt="2025-03-10T01:57:35.590" v="48704" actId="14100"/>
          <ac:picMkLst>
            <pc:docMk/>
            <pc:sldMk cId="4078244823" sldId="384"/>
            <ac:picMk id="37" creationId="{618286B8-A5F2-8940-3658-2761D1E4A89A}"/>
          </ac:picMkLst>
        </pc:picChg>
      </pc:sldChg>
      <pc:sldChg chg="del ord">
        <pc:chgData name="Daisuke NOGAMI" userId="bdb258cd-ed9f-41e3-b12f-b2e206fc58c6" providerId="ADAL" clId="{2A983012-84F4-4C4F-8CFB-94A98E8F5C84}" dt="2025-03-09T14:07:37.111" v="45864" actId="2696"/>
        <pc:sldMkLst>
          <pc:docMk/>
          <pc:sldMk cId="2047094816" sldId="387"/>
        </pc:sldMkLst>
      </pc:sldChg>
      <pc:sldChg chg="del">
        <pc:chgData name="Daisuke NOGAMI" userId="bdb258cd-ed9f-41e3-b12f-b2e206fc58c6" providerId="ADAL" clId="{2A983012-84F4-4C4F-8CFB-94A98E8F5C84}" dt="2025-03-09T14:07:37.111" v="45864" actId="2696"/>
        <pc:sldMkLst>
          <pc:docMk/>
          <pc:sldMk cId="3903993180" sldId="424"/>
        </pc:sldMkLst>
      </pc:sldChg>
      <pc:sldChg chg="modSp del mod">
        <pc:chgData name="Daisuke NOGAMI" userId="bdb258cd-ed9f-41e3-b12f-b2e206fc58c6" providerId="ADAL" clId="{2A983012-84F4-4C4F-8CFB-94A98E8F5C84}" dt="2025-03-09T14:07:37.111" v="45864" actId="2696"/>
        <pc:sldMkLst>
          <pc:docMk/>
          <pc:sldMk cId="2002889462" sldId="425"/>
        </pc:sldMkLst>
      </pc:sldChg>
      <pc:sldChg chg="del">
        <pc:chgData name="Daisuke NOGAMI" userId="bdb258cd-ed9f-41e3-b12f-b2e206fc58c6" providerId="ADAL" clId="{2A983012-84F4-4C4F-8CFB-94A98E8F5C84}" dt="2025-03-09T14:07:37.111" v="45864" actId="2696"/>
        <pc:sldMkLst>
          <pc:docMk/>
          <pc:sldMk cId="1930048003" sldId="426"/>
        </pc:sldMkLst>
      </pc:sldChg>
      <pc:sldChg chg="modSp del mod">
        <pc:chgData name="Daisuke NOGAMI" userId="bdb258cd-ed9f-41e3-b12f-b2e206fc58c6" providerId="ADAL" clId="{2A983012-84F4-4C4F-8CFB-94A98E8F5C84}" dt="2025-03-09T14:07:37.111" v="45864" actId="2696"/>
        <pc:sldMkLst>
          <pc:docMk/>
          <pc:sldMk cId="1072875226" sldId="427"/>
        </pc:sldMkLst>
      </pc:sldChg>
      <pc:sldChg chg="del">
        <pc:chgData name="Daisuke NOGAMI" userId="bdb258cd-ed9f-41e3-b12f-b2e206fc58c6" providerId="ADAL" clId="{2A983012-84F4-4C4F-8CFB-94A98E8F5C84}" dt="2025-03-09T14:07:37.111" v="45864" actId="2696"/>
        <pc:sldMkLst>
          <pc:docMk/>
          <pc:sldMk cId="216795901" sldId="428"/>
        </pc:sldMkLst>
      </pc:sldChg>
      <pc:sldChg chg="modSp del mod">
        <pc:chgData name="Daisuke NOGAMI" userId="bdb258cd-ed9f-41e3-b12f-b2e206fc58c6" providerId="ADAL" clId="{2A983012-84F4-4C4F-8CFB-94A98E8F5C84}" dt="2025-03-09T14:07:37.111" v="45864" actId="2696"/>
        <pc:sldMkLst>
          <pc:docMk/>
          <pc:sldMk cId="2599608768" sldId="429"/>
        </pc:sldMkLst>
      </pc:sldChg>
      <pc:sldChg chg="modSp del mod">
        <pc:chgData name="Daisuke NOGAMI" userId="bdb258cd-ed9f-41e3-b12f-b2e206fc58c6" providerId="ADAL" clId="{2A983012-84F4-4C4F-8CFB-94A98E8F5C84}" dt="2025-03-09T14:07:37.111" v="45864" actId="2696"/>
        <pc:sldMkLst>
          <pc:docMk/>
          <pc:sldMk cId="938646506" sldId="430"/>
        </pc:sldMkLst>
      </pc:sldChg>
      <pc:sldChg chg="addSp delSp modSp new mod">
        <pc:chgData name="Daisuke NOGAMI" userId="bdb258cd-ed9f-41e3-b12f-b2e206fc58c6" providerId="ADAL" clId="{2A983012-84F4-4C4F-8CFB-94A98E8F5C84}" dt="2025-03-11T02:20:58.713" v="49101" actId="207"/>
        <pc:sldMkLst>
          <pc:docMk/>
          <pc:sldMk cId="1597718004" sldId="431"/>
        </pc:sldMkLst>
        <pc:spChg chg="mod">
          <ac:chgData name="Daisuke NOGAMI" userId="bdb258cd-ed9f-41e3-b12f-b2e206fc58c6" providerId="ADAL" clId="{2A983012-84F4-4C4F-8CFB-94A98E8F5C84}" dt="2025-03-01T03:24:45.729" v="314"/>
          <ac:spMkLst>
            <pc:docMk/>
            <pc:sldMk cId="1597718004" sldId="431"/>
            <ac:spMk id="3" creationId="{200B35DE-3366-1D7A-86BC-8E09F73DDD3D}"/>
          </ac:spMkLst>
        </pc:spChg>
        <pc:spChg chg="add mod">
          <ac:chgData name="Daisuke NOGAMI" userId="bdb258cd-ed9f-41e3-b12f-b2e206fc58c6" providerId="ADAL" clId="{2A983012-84F4-4C4F-8CFB-94A98E8F5C84}" dt="2025-03-11T02:20:58.713" v="49101" actId="207"/>
          <ac:spMkLst>
            <pc:docMk/>
            <pc:sldMk cId="1597718004" sldId="431"/>
            <ac:spMk id="6" creationId="{AD8D6F67-6C36-CA09-1632-97D929D78898}"/>
          </ac:spMkLst>
        </pc:spChg>
      </pc:sldChg>
      <pc:sldChg chg="modSp add mod">
        <pc:chgData name="Daisuke NOGAMI" userId="bdb258cd-ed9f-41e3-b12f-b2e206fc58c6" providerId="ADAL" clId="{2A983012-84F4-4C4F-8CFB-94A98E8F5C84}" dt="2025-03-01T03:35:23.309" v="393" actId="27636"/>
        <pc:sldMkLst>
          <pc:docMk/>
          <pc:sldMk cId="1131107483" sldId="432"/>
        </pc:sldMkLst>
        <pc:spChg chg="mod">
          <ac:chgData name="Daisuke NOGAMI" userId="bdb258cd-ed9f-41e3-b12f-b2e206fc58c6" providerId="ADAL" clId="{2A983012-84F4-4C4F-8CFB-94A98E8F5C84}" dt="2025-03-01T03:35:23.309" v="393" actId="27636"/>
          <ac:spMkLst>
            <pc:docMk/>
            <pc:sldMk cId="1131107483" sldId="432"/>
            <ac:spMk id="2" creationId="{46735614-1C7E-C9C7-7C0C-068C3F5D0196}"/>
          </ac:spMkLst>
        </pc:spChg>
      </pc:sldChg>
      <pc:sldChg chg="addSp delSp modSp new del mod">
        <pc:chgData name="Daisuke NOGAMI" userId="bdb258cd-ed9f-41e3-b12f-b2e206fc58c6" providerId="ADAL" clId="{2A983012-84F4-4C4F-8CFB-94A98E8F5C84}" dt="2025-03-03T20:57:31.916" v="18471" actId="2696"/>
        <pc:sldMkLst>
          <pc:docMk/>
          <pc:sldMk cId="1650048118" sldId="433"/>
        </pc:sldMkLst>
      </pc:sldChg>
      <pc:sldChg chg="addSp delSp modSp new mod">
        <pc:chgData name="Daisuke NOGAMI" userId="bdb258cd-ed9f-41e3-b12f-b2e206fc58c6" providerId="ADAL" clId="{2A983012-84F4-4C4F-8CFB-94A98E8F5C84}" dt="2025-03-09T14:20:14.328" v="45924" actId="207"/>
        <pc:sldMkLst>
          <pc:docMk/>
          <pc:sldMk cId="3649354911" sldId="434"/>
        </pc:sldMkLst>
        <pc:spChg chg="mod">
          <ac:chgData name="Daisuke NOGAMI" userId="bdb258cd-ed9f-41e3-b12f-b2e206fc58c6" providerId="ADAL" clId="{2A983012-84F4-4C4F-8CFB-94A98E8F5C84}" dt="2025-03-09T14:20:14.328" v="45924" actId="207"/>
          <ac:spMkLst>
            <pc:docMk/>
            <pc:sldMk cId="3649354911" sldId="434"/>
            <ac:spMk id="3" creationId="{0CC3BDB6-BA8F-90A0-03C4-5677D2AF43AF}"/>
          </ac:spMkLst>
        </pc:spChg>
        <pc:spChg chg="add mod">
          <ac:chgData name="Daisuke NOGAMI" userId="bdb258cd-ed9f-41e3-b12f-b2e206fc58c6" providerId="ADAL" clId="{2A983012-84F4-4C4F-8CFB-94A98E8F5C84}" dt="2025-03-07T01:45:27.073" v="28538"/>
          <ac:spMkLst>
            <pc:docMk/>
            <pc:sldMk cId="3649354911" sldId="434"/>
            <ac:spMk id="6" creationId="{C0DAB84F-F640-400B-E511-232761EC6244}"/>
          </ac:spMkLst>
        </pc:spChg>
      </pc:sldChg>
      <pc:sldChg chg="addSp delSp modSp add mod">
        <pc:chgData name="Daisuke NOGAMI" userId="bdb258cd-ed9f-41e3-b12f-b2e206fc58c6" providerId="ADAL" clId="{2A983012-84F4-4C4F-8CFB-94A98E8F5C84}" dt="2025-03-08T02:43:49.403" v="29383" actId="1035"/>
        <pc:sldMkLst>
          <pc:docMk/>
          <pc:sldMk cId="660735067" sldId="435"/>
        </pc:sldMkLst>
        <pc:spChg chg="mod">
          <ac:chgData name="Daisuke NOGAMI" userId="bdb258cd-ed9f-41e3-b12f-b2e206fc58c6" providerId="ADAL" clId="{2A983012-84F4-4C4F-8CFB-94A98E8F5C84}" dt="2025-03-08T02:21:35.950" v="28905" actId="14100"/>
          <ac:spMkLst>
            <pc:docMk/>
            <pc:sldMk cId="660735067" sldId="435"/>
            <ac:spMk id="3" creationId="{88BC1D2A-E2B4-1A52-DA24-3611F41F1342}"/>
          </ac:spMkLst>
        </pc:spChg>
        <pc:spChg chg="add mod">
          <ac:chgData name="Daisuke NOGAMI" userId="bdb258cd-ed9f-41e3-b12f-b2e206fc58c6" providerId="ADAL" clId="{2A983012-84F4-4C4F-8CFB-94A98E8F5C84}" dt="2025-03-08T02:30:42.316" v="29140" actId="255"/>
          <ac:spMkLst>
            <pc:docMk/>
            <pc:sldMk cId="660735067" sldId="435"/>
            <ac:spMk id="6" creationId="{3D8CE87F-CBBE-3A94-40BF-72A0936903AC}"/>
          </ac:spMkLst>
        </pc:spChg>
        <pc:picChg chg="add mod">
          <ac:chgData name="Daisuke NOGAMI" userId="bdb258cd-ed9f-41e3-b12f-b2e206fc58c6" providerId="ADAL" clId="{2A983012-84F4-4C4F-8CFB-94A98E8F5C84}" dt="2025-03-08T02:30:19.087" v="29133" actId="1037"/>
          <ac:picMkLst>
            <pc:docMk/>
            <pc:sldMk cId="660735067" sldId="435"/>
            <ac:picMk id="5" creationId="{7A7B822C-797F-5D4A-96F6-7CE78D986806}"/>
          </ac:picMkLst>
        </pc:picChg>
        <pc:picChg chg="add mod">
          <ac:chgData name="Daisuke NOGAMI" userId="bdb258cd-ed9f-41e3-b12f-b2e206fc58c6" providerId="ADAL" clId="{2A983012-84F4-4C4F-8CFB-94A98E8F5C84}" dt="2025-03-08T02:30:19.087" v="29133" actId="1037"/>
          <ac:picMkLst>
            <pc:docMk/>
            <pc:sldMk cId="660735067" sldId="435"/>
            <ac:picMk id="8" creationId="{9E4E0F0F-B3BB-2AEC-04CC-62BF1307BFF0}"/>
          </ac:picMkLst>
        </pc:picChg>
        <pc:picChg chg="add mod">
          <ac:chgData name="Daisuke NOGAMI" userId="bdb258cd-ed9f-41e3-b12f-b2e206fc58c6" providerId="ADAL" clId="{2A983012-84F4-4C4F-8CFB-94A98E8F5C84}" dt="2025-03-08T02:30:19.087" v="29133" actId="1037"/>
          <ac:picMkLst>
            <pc:docMk/>
            <pc:sldMk cId="660735067" sldId="435"/>
            <ac:picMk id="9" creationId="{B3A45B53-1762-D187-EF4B-AFA111F1EBFD}"/>
          </ac:picMkLst>
        </pc:picChg>
        <pc:picChg chg="add mod">
          <ac:chgData name="Daisuke NOGAMI" userId="bdb258cd-ed9f-41e3-b12f-b2e206fc58c6" providerId="ADAL" clId="{2A983012-84F4-4C4F-8CFB-94A98E8F5C84}" dt="2025-03-08T02:30:19.087" v="29133" actId="1037"/>
          <ac:picMkLst>
            <pc:docMk/>
            <pc:sldMk cId="660735067" sldId="435"/>
            <ac:picMk id="10" creationId="{F39379E5-0AE1-93CC-8729-680CC37066B8}"/>
          </ac:picMkLst>
        </pc:picChg>
      </pc:sldChg>
      <pc:sldChg chg="addSp delSp modSp add del mod">
        <pc:chgData name="Daisuke NOGAMI" userId="bdb258cd-ed9f-41e3-b12f-b2e206fc58c6" providerId="ADAL" clId="{2A983012-84F4-4C4F-8CFB-94A98E8F5C84}" dt="2025-03-08T02:55:48.224" v="29384" actId="2696"/>
        <pc:sldMkLst>
          <pc:docMk/>
          <pc:sldMk cId="387133083" sldId="436"/>
        </pc:sldMkLst>
      </pc:sldChg>
      <pc:sldChg chg="new">
        <pc:chgData name="Daisuke NOGAMI" userId="bdb258cd-ed9f-41e3-b12f-b2e206fc58c6" providerId="ADAL" clId="{2A983012-84F4-4C4F-8CFB-94A98E8F5C84}" dt="2025-03-02T03:04:59.596" v="2387" actId="680"/>
        <pc:sldMkLst>
          <pc:docMk/>
          <pc:sldMk cId="1217882695" sldId="437"/>
        </pc:sldMkLst>
      </pc:sldChg>
      <pc:sldChg chg="addSp delSp modSp add mod">
        <pc:chgData name="Daisuke NOGAMI" userId="bdb258cd-ed9f-41e3-b12f-b2e206fc58c6" providerId="ADAL" clId="{2A983012-84F4-4C4F-8CFB-94A98E8F5C84}" dt="2025-03-08T02:56:28.922" v="29412" actId="14100"/>
        <pc:sldMkLst>
          <pc:docMk/>
          <pc:sldMk cId="1406593655" sldId="438"/>
        </pc:sldMkLst>
        <pc:spChg chg="mod">
          <ac:chgData name="Daisuke NOGAMI" userId="bdb258cd-ed9f-41e3-b12f-b2e206fc58c6" providerId="ADAL" clId="{2A983012-84F4-4C4F-8CFB-94A98E8F5C84}" dt="2025-03-06T07:37:02.630" v="18541"/>
          <ac:spMkLst>
            <pc:docMk/>
            <pc:sldMk cId="1406593655" sldId="438"/>
            <ac:spMk id="2" creationId="{C3EB3021-42B2-47EB-C1A9-F33E4CA0C1F5}"/>
          </ac:spMkLst>
        </pc:spChg>
        <pc:spChg chg="mod">
          <ac:chgData name="Daisuke NOGAMI" userId="bdb258cd-ed9f-41e3-b12f-b2e206fc58c6" providerId="ADAL" clId="{2A983012-84F4-4C4F-8CFB-94A98E8F5C84}" dt="2025-03-08T02:56:28.922" v="29412" actId="14100"/>
          <ac:spMkLst>
            <pc:docMk/>
            <pc:sldMk cId="1406593655" sldId="438"/>
            <ac:spMk id="3" creationId="{24F3AD4F-477D-23B0-95FF-4A54A214C53F}"/>
          </ac:spMkLst>
        </pc:spChg>
        <pc:spChg chg="add mod">
          <ac:chgData name="Daisuke NOGAMI" userId="bdb258cd-ed9f-41e3-b12f-b2e206fc58c6" providerId="ADAL" clId="{2A983012-84F4-4C4F-8CFB-94A98E8F5C84}" dt="2025-03-02T03:59:25.378" v="2883" actId="27636"/>
          <ac:spMkLst>
            <pc:docMk/>
            <pc:sldMk cId="1406593655" sldId="438"/>
            <ac:spMk id="12" creationId="{B10B45B6-AA7A-8171-5550-E634F39D520C}"/>
          </ac:spMkLst>
        </pc:spChg>
        <pc:picChg chg="mod">
          <ac:chgData name="Daisuke NOGAMI" userId="bdb258cd-ed9f-41e3-b12f-b2e206fc58c6" providerId="ADAL" clId="{2A983012-84F4-4C4F-8CFB-94A98E8F5C84}" dt="2025-03-02T03:56:37.092" v="2632" actId="1036"/>
          <ac:picMkLst>
            <pc:docMk/>
            <pc:sldMk cId="1406593655" sldId="438"/>
            <ac:picMk id="8" creationId="{2E5FD6F7-B4EA-EA6E-0662-026F1F8492F2}"/>
          </ac:picMkLst>
        </pc:picChg>
        <pc:picChg chg="mod">
          <ac:chgData name="Daisuke NOGAMI" userId="bdb258cd-ed9f-41e3-b12f-b2e206fc58c6" providerId="ADAL" clId="{2A983012-84F4-4C4F-8CFB-94A98E8F5C84}" dt="2025-03-02T03:56:37.092" v="2632" actId="1036"/>
          <ac:picMkLst>
            <pc:docMk/>
            <pc:sldMk cId="1406593655" sldId="438"/>
            <ac:picMk id="11" creationId="{28A9F395-2CAD-C540-2F3D-65AA303886C0}"/>
          </ac:picMkLst>
        </pc:picChg>
      </pc:sldChg>
      <pc:sldChg chg="addSp delSp modSp add mod">
        <pc:chgData name="Daisuke NOGAMI" userId="bdb258cd-ed9f-41e3-b12f-b2e206fc58c6" providerId="ADAL" clId="{2A983012-84F4-4C4F-8CFB-94A98E8F5C84}" dt="2025-03-08T02:56:40.006" v="29425" actId="20577"/>
        <pc:sldMkLst>
          <pc:docMk/>
          <pc:sldMk cId="614346178" sldId="439"/>
        </pc:sldMkLst>
        <pc:spChg chg="mod">
          <ac:chgData name="Daisuke NOGAMI" userId="bdb258cd-ed9f-41e3-b12f-b2e206fc58c6" providerId="ADAL" clId="{2A983012-84F4-4C4F-8CFB-94A98E8F5C84}" dt="2025-03-06T07:37:33.428" v="18575"/>
          <ac:spMkLst>
            <pc:docMk/>
            <pc:sldMk cId="614346178" sldId="439"/>
            <ac:spMk id="2" creationId="{E7819300-F8AE-75E9-84C9-AE9CEC1B70A6}"/>
          </ac:spMkLst>
        </pc:spChg>
        <pc:spChg chg="mod">
          <ac:chgData name="Daisuke NOGAMI" userId="bdb258cd-ed9f-41e3-b12f-b2e206fc58c6" providerId="ADAL" clId="{2A983012-84F4-4C4F-8CFB-94A98E8F5C84}" dt="2025-03-08T02:56:40.006" v="29425" actId="20577"/>
          <ac:spMkLst>
            <pc:docMk/>
            <pc:sldMk cId="614346178" sldId="439"/>
            <ac:spMk id="3" creationId="{1EDC9DB9-5246-2BF5-6025-82A7A3CBC4C8}"/>
          </ac:spMkLst>
        </pc:spChg>
        <pc:picChg chg="mod">
          <ac:chgData name="Daisuke NOGAMI" userId="bdb258cd-ed9f-41e3-b12f-b2e206fc58c6" providerId="ADAL" clId="{2A983012-84F4-4C4F-8CFB-94A98E8F5C84}" dt="2025-03-02T08:42:03.386" v="3335" actId="14100"/>
          <ac:picMkLst>
            <pc:docMk/>
            <pc:sldMk cId="614346178" sldId="439"/>
            <ac:picMk id="9" creationId="{3914EC23-6479-373D-F730-25085E854BE2}"/>
          </ac:picMkLst>
        </pc:picChg>
      </pc:sldChg>
      <pc:sldChg chg="addSp delSp modSp add mod ord">
        <pc:chgData name="Daisuke NOGAMI" userId="bdb258cd-ed9f-41e3-b12f-b2e206fc58c6" providerId="ADAL" clId="{2A983012-84F4-4C4F-8CFB-94A98E8F5C84}" dt="2025-03-09T14:06:00.150" v="45861"/>
        <pc:sldMkLst>
          <pc:docMk/>
          <pc:sldMk cId="1227565737" sldId="440"/>
        </pc:sldMkLst>
        <pc:spChg chg="mod">
          <ac:chgData name="Daisuke NOGAMI" userId="bdb258cd-ed9f-41e3-b12f-b2e206fc58c6" providerId="ADAL" clId="{2A983012-84F4-4C4F-8CFB-94A98E8F5C84}" dt="2025-03-09T13:45:57.053" v="45250" actId="1036"/>
          <ac:spMkLst>
            <pc:docMk/>
            <pc:sldMk cId="1227565737" sldId="440"/>
            <ac:spMk id="2" creationId="{07C69C10-BAEB-AEC0-209D-FCD8696A38D2}"/>
          </ac:spMkLst>
        </pc:spChg>
        <pc:spChg chg="mod">
          <ac:chgData name="Daisuke NOGAMI" userId="bdb258cd-ed9f-41e3-b12f-b2e206fc58c6" providerId="ADAL" clId="{2A983012-84F4-4C4F-8CFB-94A98E8F5C84}" dt="2025-03-02T08:49:22.168" v="3426"/>
          <ac:spMkLst>
            <pc:docMk/>
            <pc:sldMk cId="1227565737" sldId="440"/>
            <ac:spMk id="3" creationId="{B7C19E2C-C811-E7AB-11A6-54CB5C79CB1A}"/>
          </ac:spMkLst>
        </pc:spChg>
        <pc:spChg chg="add mod">
          <ac:chgData name="Daisuke NOGAMI" userId="bdb258cd-ed9f-41e3-b12f-b2e206fc58c6" providerId="ADAL" clId="{2A983012-84F4-4C4F-8CFB-94A98E8F5C84}" dt="2025-03-09T13:59:09.727" v="45508" actId="14100"/>
          <ac:spMkLst>
            <pc:docMk/>
            <pc:sldMk cId="1227565737" sldId="440"/>
            <ac:spMk id="4" creationId="{06ED1CF3-AB37-712F-75C6-4042A537CEBB}"/>
          </ac:spMkLst>
        </pc:spChg>
        <pc:spChg chg="add mod">
          <ac:chgData name="Daisuke NOGAMI" userId="bdb258cd-ed9f-41e3-b12f-b2e206fc58c6" providerId="ADAL" clId="{2A983012-84F4-4C4F-8CFB-94A98E8F5C84}" dt="2025-03-09T13:59:09.727" v="45508" actId="14100"/>
          <ac:spMkLst>
            <pc:docMk/>
            <pc:sldMk cId="1227565737" sldId="440"/>
            <ac:spMk id="6" creationId="{D2EEFE8E-455B-7AC5-5EC0-6555EC5C764F}"/>
          </ac:spMkLst>
        </pc:spChg>
        <pc:spChg chg="add mod">
          <ac:chgData name="Daisuke NOGAMI" userId="bdb258cd-ed9f-41e3-b12f-b2e206fc58c6" providerId="ADAL" clId="{2A983012-84F4-4C4F-8CFB-94A98E8F5C84}" dt="2025-03-09T14:01:00.325" v="45534"/>
          <ac:spMkLst>
            <pc:docMk/>
            <pc:sldMk cId="1227565737" sldId="440"/>
            <ac:spMk id="13" creationId="{201B95FD-B56B-0B46-B240-4490989E86AB}"/>
          </ac:spMkLst>
        </pc:spChg>
        <pc:spChg chg="add mod">
          <ac:chgData name="Daisuke NOGAMI" userId="bdb258cd-ed9f-41e3-b12f-b2e206fc58c6" providerId="ADAL" clId="{2A983012-84F4-4C4F-8CFB-94A98E8F5C84}" dt="2025-03-09T14:06:00.150" v="45861"/>
          <ac:spMkLst>
            <pc:docMk/>
            <pc:sldMk cId="1227565737" sldId="440"/>
            <ac:spMk id="14" creationId="{7BD61BE0-81BF-B707-76F5-82DC1193BDC9}"/>
          </ac:spMkLst>
        </pc:spChg>
        <pc:picChg chg="mod">
          <ac:chgData name="Daisuke NOGAMI" userId="bdb258cd-ed9f-41e3-b12f-b2e206fc58c6" providerId="ADAL" clId="{2A983012-84F4-4C4F-8CFB-94A98E8F5C84}" dt="2025-03-09T13:59:15.858" v="45511" actId="1036"/>
          <ac:picMkLst>
            <pc:docMk/>
            <pc:sldMk cId="1227565737" sldId="440"/>
            <ac:picMk id="9" creationId="{1B33FEF6-529F-BABB-48F1-7C8C2DD81E1A}"/>
          </ac:picMkLst>
        </pc:picChg>
        <pc:picChg chg="mod">
          <ac:chgData name="Daisuke NOGAMI" userId="bdb258cd-ed9f-41e3-b12f-b2e206fc58c6" providerId="ADAL" clId="{2A983012-84F4-4C4F-8CFB-94A98E8F5C84}" dt="2025-03-09T13:59:19.364" v="45514" actId="1036"/>
          <ac:picMkLst>
            <pc:docMk/>
            <pc:sldMk cId="1227565737" sldId="440"/>
            <ac:picMk id="12" creationId="{CAF47FFB-93E9-86ED-C500-9193564B747D}"/>
          </ac:picMkLst>
        </pc:picChg>
      </pc:sldChg>
      <pc:sldChg chg="addSp delSp modSp add mod">
        <pc:chgData name="Daisuke NOGAMI" userId="bdb258cd-ed9f-41e3-b12f-b2e206fc58c6" providerId="ADAL" clId="{2A983012-84F4-4C4F-8CFB-94A98E8F5C84}" dt="2025-03-09T14:20:37.958" v="45936" actId="207"/>
        <pc:sldMkLst>
          <pc:docMk/>
          <pc:sldMk cId="2947484764" sldId="441"/>
        </pc:sldMkLst>
        <pc:spChg chg="mod">
          <ac:chgData name="Daisuke NOGAMI" userId="bdb258cd-ed9f-41e3-b12f-b2e206fc58c6" providerId="ADAL" clId="{2A983012-84F4-4C4F-8CFB-94A98E8F5C84}" dt="2025-03-09T14:20:37.958" v="45936" actId="207"/>
          <ac:spMkLst>
            <pc:docMk/>
            <pc:sldMk cId="2947484764" sldId="441"/>
            <ac:spMk id="3" creationId="{5F3CC442-33CD-0A97-C0E7-B6CEACE7E369}"/>
          </ac:spMkLst>
        </pc:spChg>
        <pc:spChg chg="add mod">
          <ac:chgData name="Daisuke NOGAMI" userId="bdb258cd-ed9f-41e3-b12f-b2e206fc58c6" providerId="ADAL" clId="{2A983012-84F4-4C4F-8CFB-94A98E8F5C84}" dt="2025-03-06T11:47:28.320" v="23809"/>
          <ac:spMkLst>
            <pc:docMk/>
            <pc:sldMk cId="2947484764" sldId="441"/>
            <ac:spMk id="8" creationId="{20DE4F28-95B6-1924-652A-466E25192E46}"/>
          </ac:spMkLst>
        </pc:spChg>
      </pc:sldChg>
      <pc:sldChg chg="addSp modSp add mod ord">
        <pc:chgData name="Daisuke NOGAMI" userId="bdb258cd-ed9f-41e3-b12f-b2e206fc58c6" providerId="ADAL" clId="{2A983012-84F4-4C4F-8CFB-94A98E8F5C84}" dt="2025-03-11T03:17:21.209" v="49255" actId="1035"/>
        <pc:sldMkLst>
          <pc:docMk/>
          <pc:sldMk cId="1380047231" sldId="442"/>
        </pc:sldMkLst>
      </pc:sldChg>
      <pc:sldChg chg="addSp delSp modSp add mod ord replId">
        <pc:chgData name="Daisuke NOGAMI" userId="bdb258cd-ed9f-41e3-b12f-b2e206fc58c6" providerId="ADAL" clId="{2A983012-84F4-4C4F-8CFB-94A98E8F5C84}" dt="2025-03-08T06:36:26.043" v="34012" actId="14100"/>
        <pc:sldMkLst>
          <pc:docMk/>
          <pc:sldMk cId="1078923238" sldId="443"/>
        </pc:sldMkLst>
      </pc:sldChg>
      <pc:sldChg chg="delSp modSp add del mod ord replId">
        <pc:chgData name="Daisuke NOGAMI" userId="bdb258cd-ed9f-41e3-b12f-b2e206fc58c6" providerId="ADAL" clId="{2A983012-84F4-4C4F-8CFB-94A98E8F5C84}" dt="2025-03-05T09:07:23.709" v="18510" actId="2696"/>
        <pc:sldMkLst>
          <pc:docMk/>
          <pc:sldMk cId="3444205399" sldId="444"/>
        </pc:sldMkLst>
      </pc:sldChg>
      <pc:sldChg chg="addSp delSp modSp add mod ord">
        <pc:chgData name="Daisuke NOGAMI" userId="bdb258cd-ed9f-41e3-b12f-b2e206fc58c6" providerId="ADAL" clId="{2A983012-84F4-4C4F-8CFB-94A98E8F5C84}" dt="2025-03-09T14:21:16.035" v="45948" actId="207"/>
        <pc:sldMkLst>
          <pc:docMk/>
          <pc:sldMk cId="205810753" sldId="445"/>
        </pc:sldMkLst>
      </pc:sldChg>
      <pc:sldChg chg="addSp delSp modSp add mod ord replId">
        <pc:chgData name="Daisuke NOGAMI" userId="bdb258cd-ed9f-41e3-b12f-b2e206fc58c6" providerId="ADAL" clId="{2A983012-84F4-4C4F-8CFB-94A98E8F5C84}" dt="2025-03-06T10:46:33.365" v="22046" actId="6549"/>
        <pc:sldMkLst>
          <pc:docMk/>
          <pc:sldMk cId="2183903256" sldId="446"/>
        </pc:sldMkLst>
      </pc:sldChg>
      <pc:sldChg chg="modSp add del mod ord replId">
        <pc:chgData name="Daisuke NOGAMI" userId="bdb258cd-ed9f-41e3-b12f-b2e206fc58c6" providerId="ADAL" clId="{2A983012-84F4-4C4F-8CFB-94A98E8F5C84}" dt="2025-03-02T11:33:17.978" v="4493" actId="2696"/>
        <pc:sldMkLst>
          <pc:docMk/>
          <pc:sldMk cId="1747788734" sldId="447"/>
        </pc:sldMkLst>
      </pc:sldChg>
      <pc:sldChg chg="addSp delSp modSp add mod">
        <pc:chgData name="Daisuke NOGAMI" userId="bdb258cd-ed9f-41e3-b12f-b2e206fc58c6" providerId="ADAL" clId="{2A983012-84F4-4C4F-8CFB-94A98E8F5C84}" dt="2025-03-09T03:02:10.657" v="34484" actId="6549"/>
        <pc:sldMkLst>
          <pc:docMk/>
          <pc:sldMk cId="3405869396" sldId="447"/>
        </pc:sldMkLst>
      </pc:sldChg>
      <pc:sldChg chg="addSp delSp modSp add del mod">
        <pc:chgData name="Daisuke NOGAMI" userId="bdb258cd-ed9f-41e3-b12f-b2e206fc58c6" providerId="ADAL" clId="{2A983012-84F4-4C4F-8CFB-94A98E8F5C84}" dt="2025-03-06T09:42:05.429" v="20195" actId="2696"/>
        <pc:sldMkLst>
          <pc:docMk/>
          <pc:sldMk cId="392451179" sldId="448"/>
        </pc:sldMkLst>
      </pc:sldChg>
      <pc:sldChg chg="modSp add del mod">
        <pc:chgData name="Daisuke NOGAMI" userId="bdb258cd-ed9f-41e3-b12f-b2e206fc58c6" providerId="ADAL" clId="{2A983012-84F4-4C4F-8CFB-94A98E8F5C84}" dt="2025-03-03T05:57:55.287" v="12350" actId="2696"/>
        <pc:sldMkLst>
          <pc:docMk/>
          <pc:sldMk cId="324071871" sldId="449"/>
        </pc:sldMkLst>
      </pc:sldChg>
      <pc:sldChg chg="add del replId">
        <pc:chgData name="Daisuke NOGAMI" userId="bdb258cd-ed9f-41e3-b12f-b2e206fc58c6" providerId="ADAL" clId="{2A983012-84F4-4C4F-8CFB-94A98E8F5C84}" dt="2025-03-02T12:30:17.434" v="5632" actId="2696"/>
        <pc:sldMkLst>
          <pc:docMk/>
          <pc:sldMk cId="3051894438" sldId="449"/>
        </pc:sldMkLst>
      </pc:sldChg>
      <pc:sldChg chg="add del replId">
        <pc:chgData name="Daisuke NOGAMI" userId="bdb258cd-ed9f-41e3-b12f-b2e206fc58c6" providerId="ADAL" clId="{2A983012-84F4-4C4F-8CFB-94A98E8F5C84}" dt="2025-03-02T12:30:17.434" v="5632" actId="2696"/>
        <pc:sldMkLst>
          <pc:docMk/>
          <pc:sldMk cId="252080211" sldId="450"/>
        </pc:sldMkLst>
      </pc:sldChg>
      <pc:sldChg chg="addSp delSp modSp add mod">
        <pc:chgData name="Daisuke NOGAMI" userId="bdb258cd-ed9f-41e3-b12f-b2e206fc58c6" providerId="ADAL" clId="{2A983012-84F4-4C4F-8CFB-94A98E8F5C84}" dt="2025-03-06T09:57:25.372" v="21451"/>
        <pc:sldMkLst>
          <pc:docMk/>
          <pc:sldMk cId="2090668347" sldId="450"/>
        </pc:sldMkLst>
      </pc:sldChg>
      <pc:sldChg chg="addSp delSp modSp add mod modAnim">
        <pc:chgData name="Daisuke NOGAMI" userId="bdb258cd-ed9f-41e3-b12f-b2e206fc58c6" providerId="ADAL" clId="{2A983012-84F4-4C4F-8CFB-94A98E8F5C84}" dt="2025-03-03T20:29:36.586" v="18432"/>
        <pc:sldMkLst>
          <pc:docMk/>
          <pc:sldMk cId="4148041253" sldId="451"/>
        </pc:sldMkLst>
      </pc:sldChg>
      <pc:sldChg chg="addSp modSp add mod">
        <pc:chgData name="Daisuke NOGAMI" userId="bdb258cd-ed9f-41e3-b12f-b2e206fc58c6" providerId="ADAL" clId="{2A983012-84F4-4C4F-8CFB-94A98E8F5C84}" dt="2025-03-09T14:23:44.549" v="45961" actId="1076"/>
        <pc:sldMkLst>
          <pc:docMk/>
          <pc:sldMk cId="2217766662" sldId="452"/>
        </pc:sldMkLst>
      </pc:sldChg>
      <pc:sldChg chg="addSp modSp add mod">
        <pc:chgData name="Daisuke NOGAMI" userId="bdb258cd-ed9f-41e3-b12f-b2e206fc58c6" providerId="ADAL" clId="{2A983012-84F4-4C4F-8CFB-94A98E8F5C84}" dt="2025-03-09T04:41:44.545" v="39387" actId="14100"/>
        <pc:sldMkLst>
          <pc:docMk/>
          <pc:sldMk cId="2973387230" sldId="453"/>
        </pc:sldMkLst>
      </pc:sldChg>
      <pc:sldChg chg="addSp delSp modSp add mod">
        <pc:chgData name="Daisuke NOGAMI" userId="bdb258cd-ed9f-41e3-b12f-b2e206fc58c6" providerId="ADAL" clId="{2A983012-84F4-4C4F-8CFB-94A98E8F5C84}" dt="2025-03-11T03:33:39.564" v="49258" actId="1037"/>
        <pc:sldMkLst>
          <pc:docMk/>
          <pc:sldMk cId="756656917" sldId="454"/>
        </pc:sldMkLst>
      </pc:sldChg>
      <pc:sldChg chg="addSp delSp modSp add mod">
        <pc:chgData name="Daisuke NOGAMI" userId="bdb258cd-ed9f-41e3-b12f-b2e206fc58c6" providerId="ADAL" clId="{2A983012-84F4-4C4F-8CFB-94A98E8F5C84}" dt="2025-03-10T01:30:35.074" v="48517" actId="1037"/>
        <pc:sldMkLst>
          <pc:docMk/>
          <pc:sldMk cId="1060513241" sldId="455"/>
        </pc:sldMkLst>
      </pc:sldChg>
      <pc:sldChg chg="addSp delSp modSp add mod">
        <pc:chgData name="Daisuke NOGAMI" userId="bdb258cd-ed9f-41e3-b12f-b2e206fc58c6" providerId="ADAL" clId="{2A983012-84F4-4C4F-8CFB-94A98E8F5C84}" dt="2025-03-09T15:05:08.748" v="46948" actId="27636"/>
        <pc:sldMkLst>
          <pc:docMk/>
          <pc:sldMk cId="4123097179" sldId="456"/>
        </pc:sldMkLst>
      </pc:sldChg>
      <pc:sldChg chg="addSp delSp modSp add mod">
        <pc:chgData name="Daisuke NOGAMI" userId="bdb258cd-ed9f-41e3-b12f-b2e206fc58c6" providerId="ADAL" clId="{2A983012-84F4-4C4F-8CFB-94A98E8F5C84}" dt="2025-03-10T01:50:17.798" v="48629" actId="1076"/>
        <pc:sldMkLst>
          <pc:docMk/>
          <pc:sldMk cId="4041589504" sldId="457"/>
        </pc:sldMkLst>
      </pc:sldChg>
      <pc:sldChg chg="addSp delSp modSp add mod ord">
        <pc:chgData name="Daisuke NOGAMI" userId="bdb258cd-ed9f-41e3-b12f-b2e206fc58c6" providerId="ADAL" clId="{2A983012-84F4-4C4F-8CFB-94A98E8F5C84}" dt="2025-03-09T03:56:46.947" v="37019"/>
        <pc:sldMkLst>
          <pc:docMk/>
          <pc:sldMk cId="1446542191" sldId="458"/>
        </pc:sldMkLst>
      </pc:sldChg>
      <pc:sldChg chg="addSp delSp modSp add mod">
        <pc:chgData name="Daisuke NOGAMI" userId="bdb258cd-ed9f-41e3-b12f-b2e206fc58c6" providerId="ADAL" clId="{2A983012-84F4-4C4F-8CFB-94A98E8F5C84}" dt="2025-03-10T06:59:12.591" v="49088" actId="21"/>
        <pc:sldMkLst>
          <pc:docMk/>
          <pc:sldMk cId="1274709710" sldId="459"/>
        </pc:sldMkLst>
      </pc:sldChg>
      <pc:sldChg chg="modSp add del mod">
        <pc:chgData name="Daisuke NOGAMI" userId="bdb258cd-ed9f-41e3-b12f-b2e206fc58c6" providerId="ADAL" clId="{2A983012-84F4-4C4F-8CFB-94A98E8F5C84}" dt="2025-03-11T03:39:57.047" v="49259" actId="6549"/>
        <pc:sldMkLst>
          <pc:docMk/>
          <pc:sldMk cId="1389726066" sldId="460"/>
        </pc:sldMkLst>
      </pc:sldChg>
      <pc:sldChg chg="modSp add del mod">
        <pc:chgData name="Daisuke NOGAMI" userId="bdb258cd-ed9f-41e3-b12f-b2e206fc58c6" providerId="ADAL" clId="{2A983012-84F4-4C4F-8CFB-94A98E8F5C84}" dt="2025-03-09T15:01:42.418" v="46916" actId="6549"/>
        <pc:sldMkLst>
          <pc:docMk/>
          <pc:sldMk cId="4040966957" sldId="461"/>
        </pc:sldMkLst>
      </pc:sldChg>
      <pc:sldChg chg="modSp add del mod">
        <pc:chgData name="Daisuke NOGAMI" userId="bdb258cd-ed9f-41e3-b12f-b2e206fc58c6" providerId="ADAL" clId="{2A983012-84F4-4C4F-8CFB-94A98E8F5C84}" dt="2025-03-09T15:02:04.381" v="46920" actId="27636"/>
        <pc:sldMkLst>
          <pc:docMk/>
          <pc:sldMk cId="130532673" sldId="462"/>
        </pc:sldMkLst>
      </pc:sldChg>
      <pc:sldChg chg="modSp add del mod">
        <pc:chgData name="Daisuke NOGAMI" userId="bdb258cd-ed9f-41e3-b12f-b2e206fc58c6" providerId="ADAL" clId="{2A983012-84F4-4C4F-8CFB-94A98E8F5C84}" dt="2025-03-09T15:02:25.427" v="46926" actId="27636"/>
        <pc:sldMkLst>
          <pc:docMk/>
          <pc:sldMk cId="4028513698" sldId="463"/>
        </pc:sldMkLst>
      </pc:sldChg>
      <pc:sldChg chg="modSp add del mod">
        <pc:chgData name="Daisuke NOGAMI" userId="bdb258cd-ed9f-41e3-b12f-b2e206fc58c6" providerId="ADAL" clId="{2A983012-84F4-4C4F-8CFB-94A98E8F5C84}" dt="2025-03-11T03:44:18.582" v="49400" actId="2696"/>
        <pc:sldMkLst>
          <pc:docMk/>
          <pc:sldMk cId="392072005" sldId="464"/>
        </pc:sldMkLst>
      </pc:sldChg>
      <pc:sldChg chg="addSp delSp modSp add mod">
        <pc:chgData name="Daisuke NOGAMI" userId="bdb258cd-ed9f-41e3-b12f-b2e206fc58c6" providerId="ADAL" clId="{2A983012-84F4-4C4F-8CFB-94A98E8F5C84}" dt="2025-03-03T06:05:11.299" v="12579" actId="14100"/>
        <pc:sldMkLst>
          <pc:docMk/>
          <pc:sldMk cId="734053800" sldId="465"/>
        </pc:sldMkLst>
      </pc:sldChg>
      <pc:sldChg chg="addSp delSp modSp add mod">
        <pc:chgData name="Daisuke NOGAMI" userId="bdb258cd-ed9f-41e3-b12f-b2e206fc58c6" providerId="ADAL" clId="{2A983012-84F4-4C4F-8CFB-94A98E8F5C84}" dt="2025-03-03T23:31:57.985" v="18503" actId="1076"/>
        <pc:sldMkLst>
          <pc:docMk/>
          <pc:sldMk cId="2303642819" sldId="466"/>
        </pc:sldMkLst>
      </pc:sldChg>
      <pc:sldChg chg="addSp delSp modSp add mod">
        <pc:chgData name="Daisuke NOGAMI" userId="bdb258cd-ed9f-41e3-b12f-b2e206fc58c6" providerId="ADAL" clId="{2A983012-84F4-4C4F-8CFB-94A98E8F5C84}" dt="2025-03-03T11:09:25.370" v="18425" actId="27636"/>
        <pc:sldMkLst>
          <pc:docMk/>
          <pc:sldMk cId="759645298" sldId="467"/>
        </pc:sldMkLst>
      </pc:sldChg>
      <pc:sldChg chg="addSp modSp add mod">
        <pc:chgData name="Daisuke NOGAMI" userId="bdb258cd-ed9f-41e3-b12f-b2e206fc58c6" providerId="ADAL" clId="{2A983012-84F4-4C4F-8CFB-94A98E8F5C84}" dt="2025-03-10T06:50:32.457" v="48736" actId="6549"/>
        <pc:sldMkLst>
          <pc:docMk/>
          <pc:sldMk cId="3286632601" sldId="468"/>
        </pc:sldMkLst>
      </pc:sldChg>
      <pc:sldChg chg="modSp add mod">
        <pc:chgData name="Daisuke NOGAMI" userId="bdb258cd-ed9f-41e3-b12f-b2e206fc58c6" providerId="ADAL" clId="{2A983012-84F4-4C4F-8CFB-94A98E8F5C84}" dt="2025-03-09T15:01:58.014" v="46918" actId="6549"/>
        <pc:sldMkLst>
          <pc:docMk/>
          <pc:sldMk cId="2456276442" sldId="469"/>
        </pc:sldMkLst>
      </pc:sldChg>
      <pc:sldChg chg="add del">
        <pc:chgData name="Daisuke NOGAMI" userId="bdb258cd-ed9f-41e3-b12f-b2e206fc58c6" providerId="ADAL" clId="{2A983012-84F4-4C4F-8CFB-94A98E8F5C84}" dt="2025-03-03T23:32:44.340" v="18504" actId="2696"/>
        <pc:sldMkLst>
          <pc:docMk/>
          <pc:sldMk cId="2828523586" sldId="469"/>
        </pc:sldMkLst>
      </pc:sldChg>
      <pc:sldChg chg="add del">
        <pc:chgData name="Daisuke NOGAMI" userId="bdb258cd-ed9f-41e3-b12f-b2e206fc58c6" providerId="ADAL" clId="{2A983012-84F4-4C4F-8CFB-94A98E8F5C84}" dt="2025-03-03T23:32:44.340" v="18504" actId="2696"/>
        <pc:sldMkLst>
          <pc:docMk/>
          <pc:sldMk cId="78418549" sldId="470"/>
        </pc:sldMkLst>
      </pc:sldChg>
      <pc:sldChg chg="modSp add mod">
        <pc:chgData name="Daisuke NOGAMI" userId="bdb258cd-ed9f-41e3-b12f-b2e206fc58c6" providerId="ADAL" clId="{2A983012-84F4-4C4F-8CFB-94A98E8F5C84}" dt="2025-03-09T15:02:11.671" v="46922" actId="27636"/>
        <pc:sldMkLst>
          <pc:docMk/>
          <pc:sldMk cId="1247233617" sldId="470"/>
        </pc:sldMkLst>
      </pc:sldChg>
      <pc:sldChg chg="add del">
        <pc:chgData name="Daisuke NOGAMI" userId="bdb258cd-ed9f-41e3-b12f-b2e206fc58c6" providerId="ADAL" clId="{2A983012-84F4-4C4F-8CFB-94A98E8F5C84}" dt="2025-03-03T23:32:44.340" v="18504" actId="2696"/>
        <pc:sldMkLst>
          <pc:docMk/>
          <pc:sldMk cId="1774823590" sldId="471"/>
        </pc:sldMkLst>
      </pc:sldChg>
      <pc:sldChg chg="modSp add mod">
        <pc:chgData name="Daisuke NOGAMI" userId="bdb258cd-ed9f-41e3-b12f-b2e206fc58c6" providerId="ADAL" clId="{2A983012-84F4-4C4F-8CFB-94A98E8F5C84}" dt="2025-03-11T03:42:22.756" v="49399" actId="14734"/>
        <pc:sldMkLst>
          <pc:docMk/>
          <pc:sldMk cId="1457131328" sldId="472"/>
        </pc:sldMkLst>
        <pc:graphicFrameChg chg="mod modGraphic">
          <ac:chgData name="Daisuke NOGAMI" userId="bdb258cd-ed9f-41e3-b12f-b2e206fc58c6" providerId="ADAL" clId="{2A983012-84F4-4C4F-8CFB-94A98E8F5C84}" dt="2025-03-11T03:42:22.756" v="49399" actId="14734"/>
          <ac:graphicFrameMkLst>
            <pc:docMk/>
            <pc:sldMk cId="1457131328" sldId="472"/>
            <ac:graphicFrameMk id="4" creationId="{AC931DC7-628E-5467-59D6-37A9B2369E6E}"/>
          </ac:graphicFrameMkLst>
        </pc:graphicFrameChg>
      </pc:sldChg>
      <pc:sldChg chg="modSp add mod">
        <pc:chgData name="Daisuke NOGAMI" userId="bdb258cd-ed9f-41e3-b12f-b2e206fc58c6" providerId="ADAL" clId="{2A983012-84F4-4C4F-8CFB-94A98E8F5C84}" dt="2025-03-11T03:40:36.226" v="49310"/>
        <pc:sldMkLst>
          <pc:docMk/>
          <pc:sldMk cId="78418549" sldId="473"/>
        </pc:sldMkLst>
      </pc:sldChg>
      <pc:sldChg chg="modSp add mod">
        <pc:chgData name="Daisuke NOGAMI" userId="bdb258cd-ed9f-41e3-b12f-b2e206fc58c6" providerId="ADAL" clId="{2A983012-84F4-4C4F-8CFB-94A98E8F5C84}" dt="2025-03-11T03:41:09.329" v="49349" actId="207"/>
        <pc:sldMkLst>
          <pc:docMk/>
          <pc:sldMk cId="1774823590" sldId="474"/>
        </pc:sldMkLst>
      </pc:sldChg>
      <pc:sldChg chg="modSp add mod">
        <pc:chgData name="Daisuke NOGAMI" userId="bdb258cd-ed9f-41e3-b12f-b2e206fc58c6" providerId="ADAL" clId="{2A983012-84F4-4C4F-8CFB-94A98E8F5C84}" dt="2025-03-09T15:01:49.516" v="46917" actId="6549"/>
        <pc:sldMkLst>
          <pc:docMk/>
          <pc:sldMk cId="491313578" sldId="475"/>
        </pc:sldMkLst>
      </pc:sldChg>
      <pc:sldChg chg="modSp add mod">
        <pc:chgData name="Daisuke NOGAMI" userId="bdb258cd-ed9f-41e3-b12f-b2e206fc58c6" providerId="ADAL" clId="{2A983012-84F4-4C4F-8CFB-94A98E8F5C84}" dt="2025-03-09T15:02:18.537" v="46924" actId="27636"/>
        <pc:sldMkLst>
          <pc:docMk/>
          <pc:sldMk cId="2832682155" sldId="477"/>
        </pc:sldMkLst>
      </pc:sldChg>
      <pc:sldChg chg="add">
        <pc:chgData name="Daisuke NOGAMI" userId="bdb258cd-ed9f-41e3-b12f-b2e206fc58c6" providerId="ADAL" clId="{2A983012-84F4-4C4F-8CFB-94A98E8F5C84}" dt="2025-03-05T09:06:58.878" v="18507"/>
        <pc:sldMkLst>
          <pc:docMk/>
          <pc:sldMk cId="2735150575" sldId="478"/>
        </pc:sldMkLst>
      </pc:sldChg>
      <pc:sldChg chg="add">
        <pc:chgData name="Daisuke NOGAMI" userId="bdb258cd-ed9f-41e3-b12f-b2e206fc58c6" providerId="ADAL" clId="{2A983012-84F4-4C4F-8CFB-94A98E8F5C84}" dt="2025-03-05T09:06:58.878" v="18507"/>
        <pc:sldMkLst>
          <pc:docMk/>
          <pc:sldMk cId="1905356006" sldId="479"/>
        </pc:sldMkLst>
      </pc:sldChg>
      <pc:sldChg chg="add del">
        <pc:chgData name="Daisuke NOGAMI" userId="bdb258cd-ed9f-41e3-b12f-b2e206fc58c6" providerId="ADAL" clId="{2A983012-84F4-4C4F-8CFB-94A98E8F5C84}" dt="2025-03-05T09:07:13.032" v="18509" actId="2890"/>
        <pc:sldMkLst>
          <pc:docMk/>
          <pc:sldMk cId="2520678609" sldId="480"/>
        </pc:sldMkLst>
      </pc:sldChg>
      <pc:sldChg chg="modSp add mod">
        <pc:chgData name="Daisuke NOGAMI" userId="bdb258cd-ed9f-41e3-b12f-b2e206fc58c6" providerId="ADAL" clId="{2A983012-84F4-4C4F-8CFB-94A98E8F5C84}" dt="2025-03-05T09:08:38.976" v="18529" actId="6549"/>
        <pc:sldMkLst>
          <pc:docMk/>
          <pc:sldMk cId="3930691610" sldId="480"/>
        </pc:sldMkLst>
      </pc:sldChg>
      <pc:sldChg chg="addSp delSp modSp add mod">
        <pc:chgData name="Daisuke NOGAMI" userId="bdb258cd-ed9f-41e3-b12f-b2e206fc58c6" providerId="ADAL" clId="{2A983012-84F4-4C4F-8CFB-94A98E8F5C84}" dt="2025-03-08T05:16:56.095" v="30893" actId="1036"/>
        <pc:sldMkLst>
          <pc:docMk/>
          <pc:sldMk cId="1539279387" sldId="481"/>
        </pc:sldMkLst>
      </pc:sldChg>
      <pc:sldChg chg="addSp delSp modSp add mod">
        <pc:chgData name="Daisuke NOGAMI" userId="bdb258cd-ed9f-41e3-b12f-b2e206fc58c6" providerId="ADAL" clId="{2A983012-84F4-4C4F-8CFB-94A98E8F5C84}" dt="2025-03-09T15:00:42.447" v="46915"/>
        <pc:sldMkLst>
          <pc:docMk/>
          <pc:sldMk cId="2990538991" sldId="482"/>
        </pc:sldMkLst>
      </pc:sldChg>
      <pc:sldChg chg="addSp delSp modSp add mod">
        <pc:chgData name="Daisuke NOGAMI" userId="bdb258cd-ed9f-41e3-b12f-b2e206fc58c6" providerId="ADAL" clId="{2A983012-84F4-4C4F-8CFB-94A98E8F5C84}" dt="2025-03-07T00:34:14.825" v="26831" actId="1038"/>
        <pc:sldMkLst>
          <pc:docMk/>
          <pc:sldMk cId="1017378089" sldId="483"/>
        </pc:sldMkLst>
      </pc:sldChg>
      <pc:sldChg chg="addSp delSp modSp add mod">
        <pc:chgData name="Daisuke NOGAMI" userId="bdb258cd-ed9f-41e3-b12f-b2e206fc58c6" providerId="ADAL" clId="{2A983012-84F4-4C4F-8CFB-94A98E8F5C84}" dt="2025-03-07T01:02:52.134" v="27339" actId="1038"/>
        <pc:sldMkLst>
          <pc:docMk/>
          <pc:sldMk cId="86313317" sldId="484"/>
        </pc:sldMkLst>
      </pc:sldChg>
      <pc:sldChg chg="addSp delSp modSp add mod">
        <pc:chgData name="Daisuke NOGAMI" userId="bdb258cd-ed9f-41e3-b12f-b2e206fc58c6" providerId="ADAL" clId="{2A983012-84F4-4C4F-8CFB-94A98E8F5C84}" dt="2025-03-10T06:53:39.321" v="48889" actId="1035"/>
        <pc:sldMkLst>
          <pc:docMk/>
          <pc:sldMk cId="1092553973" sldId="485"/>
        </pc:sldMkLst>
      </pc:sldChg>
      <pc:sldChg chg="addSp delSp modSp add mod">
        <pc:chgData name="Daisuke NOGAMI" userId="bdb258cd-ed9f-41e3-b12f-b2e206fc58c6" providerId="ADAL" clId="{2A983012-84F4-4C4F-8CFB-94A98E8F5C84}" dt="2025-03-10T00:37:25.486" v="47284"/>
        <pc:sldMkLst>
          <pc:docMk/>
          <pc:sldMk cId="3286647052" sldId="486"/>
        </pc:sldMkLst>
      </pc:sldChg>
      <pc:sldChg chg="addSp delSp modSp add mod">
        <pc:chgData name="Daisuke NOGAMI" userId="bdb258cd-ed9f-41e3-b12f-b2e206fc58c6" providerId="ADAL" clId="{2A983012-84F4-4C4F-8CFB-94A98E8F5C84}" dt="2025-03-09T04:09:24.077" v="37258" actId="27636"/>
        <pc:sldMkLst>
          <pc:docMk/>
          <pc:sldMk cId="4247412126" sldId="487"/>
        </pc:sldMkLst>
      </pc:sldChg>
      <pc:sldChg chg="modSp add mod">
        <pc:chgData name="Daisuke NOGAMI" userId="bdb258cd-ed9f-41e3-b12f-b2e206fc58c6" providerId="ADAL" clId="{2A983012-84F4-4C4F-8CFB-94A98E8F5C84}" dt="2025-03-09T04:11:06.024" v="37289" actId="1038"/>
        <pc:sldMkLst>
          <pc:docMk/>
          <pc:sldMk cId="4135443231" sldId="488"/>
        </pc:sldMkLst>
      </pc:sldChg>
      <pc:sldChg chg="delSp modSp add mod">
        <pc:chgData name="Daisuke NOGAMI" userId="bdb258cd-ed9f-41e3-b12f-b2e206fc58c6" providerId="ADAL" clId="{2A983012-84F4-4C4F-8CFB-94A98E8F5C84}" dt="2025-03-10T00:57:11.558" v="48441" actId="1038"/>
        <pc:sldMkLst>
          <pc:docMk/>
          <pc:sldMk cId="1550032900" sldId="489"/>
        </pc:sldMkLst>
      </pc:sldChg>
      <pc:sldMasterChg chg="modSp mod modSldLayout sldLayoutOrd">
        <pc:chgData name="Daisuke NOGAMI" userId="bdb258cd-ed9f-41e3-b12f-b2e206fc58c6" providerId="ADAL" clId="{2A983012-84F4-4C4F-8CFB-94A98E8F5C84}" dt="2025-03-01T03:22:09.306" v="259" actId="1037"/>
        <pc:sldMasterMkLst>
          <pc:docMk/>
          <pc:sldMasterMk cId="2150168035" sldId="2147483691"/>
        </pc:sldMasterMkLst>
        <pc:spChg chg="mod">
          <ac:chgData name="Daisuke NOGAMI" userId="bdb258cd-ed9f-41e3-b12f-b2e206fc58c6" providerId="ADAL" clId="{2A983012-84F4-4C4F-8CFB-94A98E8F5C84}" dt="2025-03-01T02:49:31.092" v="139" actId="207"/>
          <ac:spMkLst>
            <pc:docMk/>
            <pc:sldMasterMk cId="2150168035" sldId="2147483691"/>
            <ac:spMk id="4" creationId="{CFE4E873-8AA9-47D7-A2FC-6517981F5B9B}"/>
          </ac:spMkLst>
        </pc:spChg>
        <pc:sldLayoutChg chg="addSp delSp modSp mod">
          <pc:chgData name="Daisuke NOGAMI" userId="bdb258cd-ed9f-41e3-b12f-b2e206fc58c6" providerId="ADAL" clId="{2A983012-84F4-4C4F-8CFB-94A98E8F5C84}" dt="2025-03-01T02:58:47.300" v="237" actId="1076"/>
          <pc:sldLayoutMkLst>
            <pc:docMk/>
            <pc:sldMasterMk cId="2150168035" sldId="2147483691"/>
            <pc:sldLayoutMk cId="180005624" sldId="2147483692"/>
          </pc:sldLayoutMkLst>
          <pc:spChg chg="add mod">
            <ac:chgData name="Daisuke NOGAMI" userId="bdb258cd-ed9f-41e3-b12f-b2e206fc58c6" providerId="ADAL" clId="{2A983012-84F4-4C4F-8CFB-94A98E8F5C84}" dt="2025-03-01T02:51:23.148" v="228"/>
            <ac:spMkLst>
              <pc:docMk/>
              <pc:sldMasterMk cId="2150168035" sldId="2147483691"/>
              <pc:sldLayoutMk cId="180005624" sldId="2147483692"/>
              <ac:spMk id="4" creationId="{B154F4EC-137D-1512-F586-668F752E5A5F}"/>
            </ac:spMkLst>
          </pc:spChg>
          <pc:spChg chg="mod">
            <ac:chgData name="Daisuke NOGAMI" userId="bdb258cd-ed9f-41e3-b12f-b2e206fc58c6" providerId="ADAL" clId="{2A983012-84F4-4C4F-8CFB-94A98E8F5C84}" dt="2025-03-01T02:50:47.436" v="227" actId="14100"/>
            <ac:spMkLst>
              <pc:docMk/>
              <pc:sldMasterMk cId="2150168035" sldId="2147483691"/>
              <pc:sldLayoutMk cId="180005624" sldId="2147483692"/>
              <ac:spMk id="26" creationId="{00000000-0000-0000-0000-000000000000}"/>
            </ac:spMkLst>
          </pc:spChg>
          <pc:cxnChg chg="mod">
            <ac:chgData name="Daisuke NOGAMI" userId="bdb258cd-ed9f-41e3-b12f-b2e206fc58c6" providerId="ADAL" clId="{2A983012-84F4-4C4F-8CFB-94A98E8F5C84}" dt="2025-03-01T02:39:57.025" v="138" actId="1036"/>
            <ac:cxnSpMkLst>
              <pc:docMk/>
              <pc:sldMasterMk cId="2150168035" sldId="2147483691"/>
              <pc:sldLayoutMk cId="180005624" sldId="2147483692"/>
              <ac:cxnSpMk id="18" creationId="{00000000-0000-0000-0000-000000000000}"/>
            </ac:cxnSpMkLst>
          </pc:cxnChg>
        </pc:sldLayoutChg>
        <pc:sldLayoutChg chg="addSp modSp mod ord">
          <pc:chgData name="Daisuke NOGAMI" userId="bdb258cd-ed9f-41e3-b12f-b2e206fc58c6" providerId="ADAL" clId="{2A983012-84F4-4C4F-8CFB-94A98E8F5C84}" dt="2025-03-01T03:22:09.306" v="259" actId="1037"/>
          <pc:sldLayoutMkLst>
            <pc:docMk/>
            <pc:sldMasterMk cId="2150168035" sldId="2147483691"/>
            <pc:sldLayoutMk cId="3000602457" sldId="2147483697"/>
          </pc:sldLayoutMkLst>
          <pc:spChg chg="mod">
            <ac:chgData name="Daisuke NOGAMI" userId="bdb258cd-ed9f-41e3-b12f-b2e206fc58c6" providerId="ADAL" clId="{2A983012-84F4-4C4F-8CFB-94A98E8F5C84}" dt="2025-03-01T03:00:38.576" v="239" actId="2711"/>
            <ac:spMkLst>
              <pc:docMk/>
              <pc:sldMasterMk cId="2150168035" sldId="2147483691"/>
              <pc:sldLayoutMk cId="3000602457" sldId="2147483697"/>
              <ac:spMk id="3" creationId="{00000000-0000-0000-0000-000000000000}"/>
            </ac:spMkLst>
          </pc:spChg>
          <pc:spChg chg="mod">
            <ac:chgData name="Daisuke NOGAMI" userId="bdb258cd-ed9f-41e3-b12f-b2e206fc58c6" providerId="ADAL" clId="{2A983012-84F4-4C4F-8CFB-94A98E8F5C84}" dt="2025-03-01T03:22:01.661" v="251" actId="14100"/>
            <ac:spMkLst>
              <pc:docMk/>
              <pc:sldMasterMk cId="2150168035" sldId="2147483691"/>
              <pc:sldLayoutMk cId="3000602457" sldId="2147483697"/>
              <ac:spMk id="4" creationId="{DB777152-5BE1-4C69-977F-B68DC12D62D9}"/>
            </ac:spMkLst>
          </pc:spChg>
        </pc:sldLayoutChg>
      </pc:sldMasterChg>
    </pc:docChg>
  </pc:docChgLst>
  <pc:docChgLst>
    <pc:chgData name="Daisuke NOGAMI" userId="bdb258cd-ed9f-41e3-b12f-b2e206fc58c6" providerId="ADAL" clId="{53698C50-CC50-434E-96BC-46B35422B8AE}"/>
    <pc:docChg chg="custSel modSld">
      <pc:chgData name="Daisuke NOGAMI" userId="bdb258cd-ed9f-41e3-b12f-b2e206fc58c6" providerId="ADAL" clId="{53698C50-CC50-434E-96BC-46B35422B8AE}" dt="2024-07-27T09:10:29.132" v="4"/>
      <pc:docMkLst>
        <pc:docMk/>
      </pc:docMkLst>
      <pc:sldChg chg="delSp modSp mod">
        <pc:chgData name="Daisuke NOGAMI" userId="bdb258cd-ed9f-41e3-b12f-b2e206fc58c6" providerId="ADAL" clId="{53698C50-CC50-434E-96BC-46B35422B8AE}" dt="2024-07-27T09:10:29.132" v="4"/>
        <pc:sldMkLst>
          <pc:docMk/>
          <pc:sldMk cId="4078244823" sldId="384"/>
        </pc:sldMkLst>
      </pc:sldChg>
    </pc:docChg>
  </pc:docChgLst>
  <pc:docChgLst>
    <pc:chgData name="石川 賀子" userId="a5538c19-8aea-40e2-8203-39201e654a5e" providerId="ADAL" clId="{7C77E3B4-8259-428C-9C86-D2EF02CB6268}"/>
    <pc:docChg chg="undo custSel modSld">
      <pc:chgData name="石川 賀子" userId="a5538c19-8aea-40e2-8203-39201e654a5e" providerId="ADAL" clId="{7C77E3B4-8259-428C-9C86-D2EF02CB6268}" dt="2023-11-29T09:08:35.910" v="232" actId="20577"/>
      <pc:docMkLst>
        <pc:docMk/>
      </pc:docMkLst>
      <pc:sldChg chg="modSp mod">
        <pc:chgData name="石川 賀子" userId="a5538c19-8aea-40e2-8203-39201e654a5e" providerId="ADAL" clId="{7C77E3B4-8259-428C-9C86-D2EF02CB6268}" dt="2023-11-29T08:54:01.797" v="3" actId="404"/>
        <pc:sldMkLst>
          <pc:docMk/>
          <pc:sldMk cId="3621218712" sldId="395"/>
        </pc:sldMkLst>
      </pc:sldChg>
      <pc:sldChg chg="modSp mod">
        <pc:chgData name="石川 賀子" userId="a5538c19-8aea-40e2-8203-39201e654a5e" providerId="ADAL" clId="{7C77E3B4-8259-428C-9C86-D2EF02CB6268}" dt="2023-11-29T08:54:40.146" v="9" actId="20577"/>
        <pc:sldMkLst>
          <pc:docMk/>
          <pc:sldMk cId="2367654091" sldId="396"/>
        </pc:sldMkLst>
      </pc:sldChg>
      <pc:sldChg chg="addSp modSp mod">
        <pc:chgData name="石川 賀子" userId="a5538c19-8aea-40e2-8203-39201e654a5e" providerId="ADAL" clId="{7C77E3B4-8259-428C-9C86-D2EF02CB6268}" dt="2023-11-29T09:01:12.006" v="87" actId="1036"/>
        <pc:sldMkLst>
          <pc:docMk/>
          <pc:sldMk cId="1312344207" sldId="397"/>
        </pc:sldMkLst>
      </pc:sldChg>
      <pc:sldChg chg="addSp modSp mod">
        <pc:chgData name="石川 賀子" userId="a5538c19-8aea-40e2-8203-39201e654a5e" providerId="ADAL" clId="{7C77E3B4-8259-428C-9C86-D2EF02CB6268}" dt="2023-11-29T09:04:51.663" v="180" actId="14100"/>
        <pc:sldMkLst>
          <pc:docMk/>
          <pc:sldMk cId="484163239" sldId="398"/>
        </pc:sldMkLst>
      </pc:sldChg>
      <pc:sldChg chg="modSp mod">
        <pc:chgData name="石川 賀子" userId="a5538c19-8aea-40e2-8203-39201e654a5e" providerId="ADAL" clId="{7C77E3B4-8259-428C-9C86-D2EF02CB6268}" dt="2023-11-29T09:04:20.971" v="171" actId="20577"/>
        <pc:sldMkLst>
          <pc:docMk/>
          <pc:sldMk cId="2226371823" sldId="399"/>
        </pc:sldMkLst>
      </pc:sldChg>
      <pc:sldChg chg="modSp mod">
        <pc:chgData name="石川 賀子" userId="a5538c19-8aea-40e2-8203-39201e654a5e" providerId="ADAL" clId="{7C77E3B4-8259-428C-9C86-D2EF02CB6268}" dt="2023-11-29T09:03:20.045" v="121" actId="20577"/>
        <pc:sldMkLst>
          <pc:docMk/>
          <pc:sldMk cId="3742134132" sldId="400"/>
        </pc:sldMkLst>
      </pc:sldChg>
      <pc:sldChg chg="addSp modSp mod">
        <pc:chgData name="石川 賀子" userId="a5538c19-8aea-40e2-8203-39201e654a5e" providerId="ADAL" clId="{7C77E3B4-8259-428C-9C86-D2EF02CB6268}" dt="2023-11-29T09:08:06.920" v="227" actId="20577"/>
        <pc:sldMkLst>
          <pc:docMk/>
          <pc:sldMk cId="2658140521" sldId="401"/>
        </pc:sldMkLst>
      </pc:sldChg>
      <pc:sldChg chg="modSp mod">
        <pc:chgData name="石川 賀子" userId="a5538c19-8aea-40e2-8203-39201e654a5e" providerId="ADAL" clId="{7C77E3B4-8259-428C-9C86-D2EF02CB6268}" dt="2023-11-29T09:08:35.910" v="232" actId="20577"/>
        <pc:sldMkLst>
          <pc:docMk/>
          <pc:sldMk cId="3583483017" sldId="409"/>
        </pc:sldMkLst>
      </pc:sldChg>
      <pc:sldChg chg="modSp mod">
        <pc:chgData name="石川 賀子" userId="a5538c19-8aea-40e2-8203-39201e654a5e" providerId="ADAL" clId="{7C77E3B4-8259-428C-9C86-D2EF02CB6268}" dt="2023-11-29T09:06:32.567" v="215" actId="20577"/>
        <pc:sldMkLst>
          <pc:docMk/>
          <pc:sldMk cId="2706014773" sldId="41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6332"/>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6332"/>
          </a:xfrm>
          <a:prstGeom prst="rect">
            <a:avLst/>
          </a:prstGeom>
        </p:spPr>
        <p:txBody>
          <a:bodyPr vert="horz" lIns="91312" tIns="45656" rIns="91312" bIns="45656" rtlCol="0"/>
          <a:lstStyle>
            <a:lvl1pPr algn="r">
              <a:defRPr sz="1200"/>
            </a:lvl1pPr>
          </a:lstStyle>
          <a:p>
            <a:fld id="{5420E8F1-B441-401B-A410-4D1847EB6F6A}" type="datetimeFigureOut">
              <a:rPr kumimoji="1" lang="ja-JP" altLang="en-US" smtClean="0"/>
              <a:t>2025/12/5</a:t>
            </a:fld>
            <a:endParaRPr kumimoji="1" lang="ja-JP" altLang="en-US"/>
          </a:p>
        </p:txBody>
      </p:sp>
      <p:sp>
        <p:nvSpPr>
          <p:cNvPr id="4" name="フッター プレースホルダー 3"/>
          <p:cNvSpPr>
            <a:spLocks noGrp="1"/>
          </p:cNvSpPr>
          <p:nvPr>
            <p:ph type="ftr" sz="quarter" idx="2"/>
          </p:nvPr>
        </p:nvSpPr>
        <p:spPr>
          <a:xfrm>
            <a:off x="1" y="9428584"/>
            <a:ext cx="2945659" cy="496332"/>
          </a:xfrm>
          <a:prstGeom prst="rect">
            <a:avLst/>
          </a:prstGeom>
        </p:spPr>
        <p:txBody>
          <a:bodyPr vert="horz" lIns="91312" tIns="45656" rIns="91312" bIns="4565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59" cy="496332"/>
          </a:xfrm>
          <a:prstGeom prst="rect">
            <a:avLst/>
          </a:prstGeom>
        </p:spPr>
        <p:txBody>
          <a:bodyPr vert="horz" lIns="91312" tIns="45656" rIns="91312" bIns="45656" rtlCol="0" anchor="b"/>
          <a:lstStyle>
            <a:lvl1pPr algn="r">
              <a:defRPr sz="1200"/>
            </a:lvl1pPr>
          </a:lstStyle>
          <a:p>
            <a:fld id="{A36870E4-1567-4914-B797-FA34E1FD3909}" type="slidenum">
              <a:rPr kumimoji="1" lang="ja-JP" altLang="en-US" smtClean="0"/>
              <a:t>‹#›</a:t>
            </a:fld>
            <a:endParaRPr kumimoji="1" lang="ja-JP" altLang="en-US"/>
          </a:p>
        </p:txBody>
      </p:sp>
    </p:spTree>
    <p:extLst>
      <p:ext uri="{BB962C8B-B14F-4D97-AF65-F5344CB8AC3E}">
        <p14:creationId xmlns:p14="http://schemas.microsoft.com/office/powerpoint/2010/main" val="4079036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6332"/>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6332"/>
          </a:xfrm>
          <a:prstGeom prst="rect">
            <a:avLst/>
          </a:prstGeom>
        </p:spPr>
        <p:txBody>
          <a:bodyPr vert="horz" lIns="91312" tIns="45656" rIns="91312" bIns="45656" rtlCol="0"/>
          <a:lstStyle>
            <a:lvl1pPr algn="r">
              <a:defRPr sz="1200"/>
            </a:lvl1pPr>
          </a:lstStyle>
          <a:p>
            <a:fld id="{DF8C688A-B6AF-4141-9D72-A0C16B594A5F}" type="datetimeFigureOut">
              <a:rPr kumimoji="1" lang="ja-JP" altLang="en-US" smtClean="0"/>
              <a:t>2025/12/5</a:t>
            </a:fld>
            <a:endParaRPr kumimoji="1" lang="ja-JP" altLang="en-US"/>
          </a:p>
        </p:txBody>
      </p:sp>
      <p:sp>
        <p:nvSpPr>
          <p:cNvPr id="4" name="スライド イメージ プレースホルダー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312" tIns="45656" rIns="91312" bIns="456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59" cy="496332"/>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6332"/>
          </a:xfrm>
          <a:prstGeom prst="rect">
            <a:avLst/>
          </a:prstGeom>
        </p:spPr>
        <p:txBody>
          <a:bodyPr vert="horz" lIns="91312" tIns="45656" rIns="91312" bIns="45656" rtlCol="0" anchor="b"/>
          <a:lstStyle>
            <a:lvl1pPr algn="r">
              <a:defRPr sz="1200"/>
            </a:lvl1pPr>
          </a:lstStyle>
          <a:p>
            <a:fld id="{7C32CD36-4C6D-4143-9547-B08A82330446}" type="slidenum">
              <a:rPr kumimoji="1" lang="ja-JP" altLang="en-US" smtClean="0"/>
              <a:t>‹#›</a:t>
            </a:fld>
            <a:endParaRPr kumimoji="1" lang="ja-JP" altLang="en-US"/>
          </a:p>
        </p:txBody>
      </p:sp>
    </p:spTree>
    <p:extLst>
      <p:ext uri="{BB962C8B-B14F-4D97-AF65-F5344CB8AC3E}">
        <p14:creationId xmlns:p14="http://schemas.microsoft.com/office/powerpoint/2010/main" val="12827759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hasCustomPrompt="1"/>
          </p:nvPr>
        </p:nvSpPr>
        <p:spPr>
          <a:xfrm>
            <a:off x="467544" y="980728"/>
            <a:ext cx="8262918" cy="5544616"/>
          </a:xfrm>
        </p:spPr>
        <p:txBody>
          <a:bodyPr>
            <a:normAutofit/>
          </a:bodyPr>
          <a:lstStyle>
            <a:lvl1pPr>
              <a:defRPr sz="1500">
                <a:latin typeface="BIZ UDゴシック" panose="020B0400000000000000" pitchFamily="49" charset="-128"/>
                <a:ea typeface="BIZ UDゴシック" panose="020B0400000000000000" pitchFamily="49" charset="-128"/>
              </a:defRPr>
            </a:lvl1pPr>
            <a:lvl2pPr>
              <a:defRPr sz="1350">
                <a:latin typeface="BIZ UDゴシック" panose="020B0400000000000000" pitchFamily="49" charset="-128"/>
                <a:ea typeface="BIZ UDゴシック" panose="020B0400000000000000" pitchFamily="49" charset="-128"/>
              </a:defRPr>
            </a:lvl2pPr>
            <a:lvl3pPr>
              <a:defRPr sz="1200">
                <a:latin typeface="BIZ UDゴシック" panose="020B0400000000000000" pitchFamily="49" charset="-128"/>
                <a:ea typeface="BIZ UDゴシック" panose="020B0400000000000000" pitchFamily="49" charset="-128"/>
              </a:defRPr>
            </a:lvl3pPr>
            <a:lvl4pPr>
              <a:defRPr sz="1050">
                <a:latin typeface="BIZ UDゴシック" panose="020B0400000000000000" pitchFamily="49" charset="-128"/>
                <a:ea typeface="BIZ UDゴシック" panose="020B0400000000000000" pitchFamily="49" charset="-128"/>
              </a:defRPr>
            </a:lvl4pPr>
            <a:lvl5pPr>
              <a:defRPr sz="1050">
                <a:latin typeface="BIZ UDゴシック" panose="020B0400000000000000" pitchFamily="49" charset="-128"/>
                <a:ea typeface="BIZ UDゴシック" panose="020B0400000000000000" pitchFamily="49" charset="-128"/>
              </a:defRPr>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sp>
        <p:nvSpPr>
          <p:cNvPr id="4" name="タイトル プレースホルダー 1">
            <a:extLst>
              <a:ext uri="{FF2B5EF4-FFF2-40B4-BE49-F238E27FC236}">
                <a16:creationId xmlns:a16="http://schemas.microsoft.com/office/drawing/2014/main" id="{DB777152-5BE1-4C69-977F-B68DC12D62D9}"/>
              </a:ext>
            </a:extLst>
          </p:cNvPr>
          <p:cNvSpPr>
            <a:spLocks noGrp="1"/>
          </p:cNvSpPr>
          <p:nvPr>
            <p:ph type="title"/>
          </p:nvPr>
        </p:nvSpPr>
        <p:spPr>
          <a:xfrm>
            <a:off x="251520" y="108743"/>
            <a:ext cx="6696744" cy="555376"/>
          </a:xfrm>
          <a:prstGeom prst="rect">
            <a:avLst/>
          </a:prstGeom>
        </p:spPr>
        <p:txBody>
          <a:bodyPr vert="horz" lIns="91440" tIns="45720" rIns="91440" bIns="45720" rtlCol="0" anchor="ctr">
            <a:normAutofit/>
          </a:bodyPr>
          <a:lstStyle>
            <a:lvl1pPr>
              <a:defRPr>
                <a:latin typeface="BIZ UDゴシック" panose="020B0400000000000000" pitchFamily="49" charset="-128"/>
                <a:ea typeface="BIZ UDゴシック" panose="020B0400000000000000" pitchFamily="49"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00060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ー 2"/>
          <p:cNvSpPr>
            <a:spLocks noGrp="1"/>
          </p:cNvSpPr>
          <p:nvPr>
            <p:ph sz="half" idx="1" hasCustomPrompt="1"/>
          </p:nvPr>
        </p:nvSpPr>
        <p:spPr>
          <a:xfrm>
            <a:off x="467547" y="980728"/>
            <a:ext cx="3888433" cy="5544616"/>
          </a:xfrm>
        </p:spPr>
        <p:txBody>
          <a:bodyPr>
            <a:normAutofit/>
          </a:bodyPr>
          <a:lstStyle>
            <a:lvl1pPr>
              <a:defRPr sz="1500"/>
            </a:lvl1pPr>
            <a:lvl2pPr>
              <a:defRPr sz="1350"/>
            </a:lvl2pPr>
            <a:lvl3pPr>
              <a:defRPr sz="12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7" name="コンテンツ プレースホルダー 2"/>
          <p:cNvSpPr>
            <a:spLocks noGrp="1"/>
          </p:cNvSpPr>
          <p:nvPr>
            <p:ph sz="half" idx="12" hasCustomPrompt="1"/>
          </p:nvPr>
        </p:nvSpPr>
        <p:spPr>
          <a:xfrm>
            <a:off x="4592626" y="980728"/>
            <a:ext cx="4104457" cy="5544616"/>
          </a:xfrm>
        </p:spPr>
        <p:txBody>
          <a:bodyPr>
            <a:normAutofit/>
          </a:bodyPr>
          <a:lstStyle>
            <a:lvl1pPr>
              <a:defRPr sz="1500"/>
            </a:lvl1pPr>
            <a:lvl2pPr>
              <a:defRPr sz="1350"/>
            </a:lvl2pPr>
            <a:lvl3pPr>
              <a:defRPr sz="12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6" name="タイトル プレースホルダー 1">
            <a:extLst>
              <a:ext uri="{FF2B5EF4-FFF2-40B4-BE49-F238E27FC236}">
                <a16:creationId xmlns:a16="http://schemas.microsoft.com/office/drawing/2014/main" id="{5C0EF36C-1854-4EA0-AAAF-2EE022615BB1}"/>
              </a:ext>
            </a:extLst>
          </p:cNvPr>
          <p:cNvSpPr>
            <a:spLocks noGrp="1"/>
          </p:cNvSpPr>
          <p:nvPr>
            <p:ph type="title"/>
          </p:nvPr>
        </p:nvSpPr>
        <p:spPr>
          <a:xfrm>
            <a:off x="251520" y="108743"/>
            <a:ext cx="8424936" cy="555376"/>
          </a:xfrm>
          <a:prstGeom prst="rect">
            <a:avLst/>
          </a:prstGeom>
        </p:spPr>
        <p:txBody>
          <a:bodyPr vert="horz" lIns="91440" tIns="45720" rIns="91440" bIns="45720" rtlCol="0" anchor="ctr">
            <a:normAutofit/>
          </a:body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3236412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サブタイトル付き本文_1">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1B9C620A-3FB0-4D0A-AE47-69DDF7A11199}"/>
              </a:ext>
            </a:extLst>
          </p:cNvPr>
          <p:cNvSpPr/>
          <p:nvPr userDrawn="1"/>
        </p:nvSpPr>
        <p:spPr>
          <a:xfrm>
            <a:off x="-450" y="620695"/>
            <a:ext cx="9144450" cy="142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359532" y="131151"/>
            <a:ext cx="8532948" cy="324556"/>
          </a:xfrm>
        </p:spPr>
        <p:txBody>
          <a:bodyPr>
            <a:noAutofit/>
          </a:bodyPr>
          <a:lstStyle>
            <a:lvl1pPr>
              <a:defRPr sz="1400" b="1">
                <a:solidFill>
                  <a:srgbClr val="404040"/>
                </a:solidFill>
              </a:defRPr>
            </a:lvl1pPr>
          </a:lstStyle>
          <a:p>
            <a:r>
              <a:rPr kumimoji="1" lang="ja-JP" altLang="en-US" dirty="0"/>
              <a:t>スライドタイトル</a:t>
            </a:r>
          </a:p>
        </p:txBody>
      </p:sp>
      <p:sp>
        <p:nvSpPr>
          <p:cNvPr id="3" name="コンテンツ プレースホルダー 2"/>
          <p:cNvSpPr>
            <a:spLocks noGrp="1"/>
          </p:cNvSpPr>
          <p:nvPr>
            <p:ph idx="1" hasCustomPrompt="1"/>
          </p:nvPr>
        </p:nvSpPr>
        <p:spPr>
          <a:xfrm>
            <a:off x="533301" y="1268762"/>
            <a:ext cx="8084704" cy="5256585"/>
          </a:xfrm>
        </p:spPr>
        <p:txBody>
          <a:bodyPr>
            <a:normAutofit/>
          </a:bodyPr>
          <a:lstStyle>
            <a:lvl1pPr>
              <a:defRPr sz="1600"/>
            </a:lvl1pPr>
            <a:lvl2pPr>
              <a:defRPr sz="1400"/>
            </a:lvl2pPr>
            <a:lvl3pPr>
              <a:defRPr sz="1400"/>
            </a:lvl3pPr>
            <a:lvl4pPr>
              <a:defRPr sz="1100"/>
            </a:lvl4pPr>
            <a:lvl5pPr>
              <a:defRPr sz="1100"/>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cxnSp>
        <p:nvCxnSpPr>
          <p:cNvPr id="7" name="直線コネクタ 6">
            <a:extLst>
              <a:ext uri="{FF2B5EF4-FFF2-40B4-BE49-F238E27FC236}">
                <a16:creationId xmlns:a16="http://schemas.microsoft.com/office/drawing/2014/main" id="{8361F5C9-5031-443D-968C-8E0687972A72}"/>
              </a:ext>
            </a:extLst>
          </p:cNvPr>
          <p:cNvCxnSpPr>
            <a:cxnSpLocks/>
          </p:cNvCxnSpPr>
          <p:nvPr userDrawn="1"/>
        </p:nvCxnSpPr>
        <p:spPr>
          <a:xfrm>
            <a:off x="-450" y="476672"/>
            <a:ext cx="9144900" cy="0"/>
          </a:xfrm>
          <a:prstGeom prst="line">
            <a:avLst/>
          </a:prstGeom>
          <a:ln w="41275">
            <a:gradFill flip="none" rotWithShape="1">
              <a:gsLst>
                <a:gs pos="65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029911F5-375D-4FDC-B43F-AE5F64EE7238}"/>
              </a:ext>
            </a:extLst>
          </p:cNvPr>
          <p:cNvSpPr/>
          <p:nvPr userDrawn="1"/>
        </p:nvSpPr>
        <p:spPr>
          <a:xfrm>
            <a:off x="0" y="175492"/>
            <a:ext cx="266526" cy="215002"/>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テキスト プレースホルダー 10">
            <a:extLst>
              <a:ext uri="{FF2B5EF4-FFF2-40B4-BE49-F238E27FC236}">
                <a16:creationId xmlns:a16="http://schemas.microsoft.com/office/drawing/2014/main" id="{F406EBAD-E643-4DC9-8CFF-0E179A91864A}"/>
              </a:ext>
            </a:extLst>
          </p:cNvPr>
          <p:cNvSpPr>
            <a:spLocks noGrp="1"/>
          </p:cNvSpPr>
          <p:nvPr>
            <p:ph type="body" sz="quarter" idx="10"/>
          </p:nvPr>
        </p:nvSpPr>
        <p:spPr>
          <a:xfrm>
            <a:off x="359532" y="635202"/>
            <a:ext cx="8258472" cy="469378"/>
          </a:xfrm>
        </p:spPr>
        <p:txBody>
          <a:bodyPr anchor="ctr">
            <a:noAutofit/>
          </a:bodyPr>
          <a:lstStyle>
            <a:lvl1pPr marL="0" indent="0">
              <a:buNone/>
              <a:defRPr sz="1800" b="1">
                <a:solidFill>
                  <a:srgbClr val="404040"/>
                </a:solidFill>
              </a:defRPr>
            </a:lvl1pPr>
          </a:lstStyle>
          <a:p>
            <a:pPr lvl="0"/>
            <a:r>
              <a:rPr kumimoji="1" lang="ja-JP" altLang="en-US"/>
              <a:t>マスター テキストの書式設定</a:t>
            </a:r>
          </a:p>
        </p:txBody>
      </p:sp>
    </p:spTree>
    <p:extLst>
      <p:ext uri="{BB962C8B-B14F-4D97-AF65-F5344CB8AC3E}">
        <p14:creationId xmlns:p14="http://schemas.microsoft.com/office/powerpoint/2010/main" val="88580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サブタイトル付き本文_2">
    <p:spTree>
      <p:nvGrpSpPr>
        <p:cNvPr id="1" name=""/>
        <p:cNvGrpSpPr/>
        <p:nvPr/>
      </p:nvGrpSpPr>
      <p:grpSpPr>
        <a:xfrm>
          <a:off x="0" y="0"/>
          <a:ext cx="0" cy="0"/>
          <a:chOff x="0" y="0"/>
          <a:chExt cx="0" cy="0"/>
        </a:xfrm>
      </p:grpSpPr>
      <p:sp>
        <p:nvSpPr>
          <p:cNvPr id="3" name="コンテンツ プレースホルダー 2"/>
          <p:cNvSpPr>
            <a:spLocks noGrp="1"/>
          </p:cNvSpPr>
          <p:nvPr>
            <p:ph sz="half" idx="1" hasCustomPrompt="1"/>
          </p:nvPr>
        </p:nvSpPr>
        <p:spPr>
          <a:xfrm>
            <a:off x="533385" y="1274216"/>
            <a:ext cx="3780421" cy="5251129"/>
          </a:xfrm>
        </p:spPr>
        <p:txBody>
          <a:bodyPr>
            <a:normAutofit/>
          </a:bodyPr>
          <a:lstStyle>
            <a:lvl1pPr>
              <a:defRPr sz="1600"/>
            </a:lvl1pPr>
            <a:lvl2pPr>
              <a:defRPr sz="1400"/>
            </a:lvl2pPr>
            <a:lvl3pPr>
              <a:defRPr sz="14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7" name="コンテンツ プレースホルダー 2"/>
          <p:cNvSpPr>
            <a:spLocks noGrp="1"/>
          </p:cNvSpPr>
          <p:nvPr>
            <p:ph sz="half" idx="12" hasCustomPrompt="1"/>
          </p:nvPr>
        </p:nvSpPr>
        <p:spPr>
          <a:xfrm>
            <a:off x="4755370" y="1274216"/>
            <a:ext cx="3855251" cy="5251129"/>
          </a:xfrm>
        </p:spPr>
        <p:txBody>
          <a:bodyPr>
            <a:normAutofit/>
          </a:bodyPr>
          <a:lstStyle>
            <a:lvl1pPr>
              <a:defRPr sz="1600"/>
            </a:lvl1pPr>
            <a:lvl2pPr>
              <a:defRPr sz="1400"/>
            </a:lvl2pPr>
            <a:lvl3pPr>
              <a:defRPr sz="14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26" name="正方形/長方形 25">
            <a:extLst>
              <a:ext uri="{FF2B5EF4-FFF2-40B4-BE49-F238E27FC236}">
                <a16:creationId xmlns:a16="http://schemas.microsoft.com/office/drawing/2014/main" id="{127EFB65-0CDF-4F7A-B229-68C9DAA1B7DF}"/>
              </a:ext>
            </a:extLst>
          </p:cNvPr>
          <p:cNvSpPr/>
          <p:nvPr userDrawn="1"/>
        </p:nvSpPr>
        <p:spPr>
          <a:xfrm>
            <a:off x="-450" y="620695"/>
            <a:ext cx="9144450" cy="142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7" name="タイトル 1">
            <a:extLst>
              <a:ext uri="{FF2B5EF4-FFF2-40B4-BE49-F238E27FC236}">
                <a16:creationId xmlns:a16="http://schemas.microsoft.com/office/drawing/2014/main" id="{DFAA0A9D-9783-4DD0-8E4B-222FA547AB74}"/>
              </a:ext>
            </a:extLst>
          </p:cNvPr>
          <p:cNvSpPr>
            <a:spLocks noGrp="1"/>
          </p:cNvSpPr>
          <p:nvPr>
            <p:ph type="title" hasCustomPrompt="1"/>
          </p:nvPr>
        </p:nvSpPr>
        <p:spPr>
          <a:xfrm>
            <a:off x="359532" y="131151"/>
            <a:ext cx="8532948" cy="324556"/>
          </a:xfrm>
        </p:spPr>
        <p:txBody>
          <a:bodyPr>
            <a:noAutofit/>
          </a:bodyPr>
          <a:lstStyle>
            <a:lvl1pPr>
              <a:defRPr sz="1400" b="1"/>
            </a:lvl1pPr>
          </a:lstStyle>
          <a:p>
            <a:r>
              <a:rPr kumimoji="1" lang="ja-JP" altLang="en-US" dirty="0"/>
              <a:t>スライドタイトル</a:t>
            </a:r>
          </a:p>
        </p:txBody>
      </p:sp>
      <p:cxnSp>
        <p:nvCxnSpPr>
          <p:cNvPr id="28" name="直線コネクタ 27">
            <a:extLst>
              <a:ext uri="{FF2B5EF4-FFF2-40B4-BE49-F238E27FC236}">
                <a16:creationId xmlns:a16="http://schemas.microsoft.com/office/drawing/2014/main" id="{29B035BD-FB98-4557-ADEB-0D442C194A16}"/>
              </a:ext>
            </a:extLst>
          </p:cNvPr>
          <p:cNvCxnSpPr>
            <a:cxnSpLocks/>
          </p:cNvCxnSpPr>
          <p:nvPr userDrawn="1"/>
        </p:nvCxnSpPr>
        <p:spPr>
          <a:xfrm>
            <a:off x="-450" y="476672"/>
            <a:ext cx="9144900" cy="0"/>
          </a:xfrm>
          <a:prstGeom prst="line">
            <a:avLst/>
          </a:prstGeom>
          <a:ln w="41275">
            <a:gradFill flip="none" rotWithShape="1">
              <a:gsLst>
                <a:gs pos="65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CDC69C2E-094A-4611-AED6-97EE2FF328B7}"/>
              </a:ext>
            </a:extLst>
          </p:cNvPr>
          <p:cNvSpPr/>
          <p:nvPr userDrawn="1"/>
        </p:nvSpPr>
        <p:spPr>
          <a:xfrm>
            <a:off x="0" y="175492"/>
            <a:ext cx="266526" cy="215002"/>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 name="タイトル 1">
            <a:extLst>
              <a:ext uri="{FF2B5EF4-FFF2-40B4-BE49-F238E27FC236}">
                <a16:creationId xmlns:a16="http://schemas.microsoft.com/office/drawing/2014/main" id="{50A60487-5D06-4C9F-A455-AE7FF343C34F}"/>
              </a:ext>
            </a:extLst>
          </p:cNvPr>
          <p:cNvSpPr txBox="1">
            <a:spLocks/>
          </p:cNvSpPr>
          <p:nvPr userDrawn="1"/>
        </p:nvSpPr>
        <p:spPr>
          <a:xfrm>
            <a:off x="258573" y="709099"/>
            <a:ext cx="8626404" cy="395518"/>
          </a:xfrm>
          <a:prstGeom prst="rect">
            <a:avLst/>
          </a:prstGeom>
        </p:spPr>
        <p:txBody>
          <a:bodyPr vert="horz" lIns="68580" tIns="34290" rIns="68580" bIns="34290" rtlCol="0" anchor="ctr">
            <a:noAutofit/>
          </a:bodyPr>
          <a:lstStyle>
            <a:lvl1pPr algn="l" defTabSz="914400" rtl="0" eaLnBrk="1" latinLnBrk="0" hangingPunct="1">
              <a:spcBef>
                <a:spcPct val="0"/>
              </a:spcBef>
              <a:buNone/>
              <a:defRPr kumimoji="1" sz="2800" b="1" kern="1200">
                <a:solidFill>
                  <a:schemeClr val="tx1">
                    <a:lumMod val="75000"/>
                    <a:lumOff val="25000"/>
                  </a:schemeClr>
                </a:solidFill>
                <a:latin typeface="メイリオ" panose="020B0604030504040204" pitchFamily="50" charset="-128"/>
                <a:ea typeface="メイリオ" panose="020B0604030504040204" pitchFamily="50" charset="-128"/>
                <a:cs typeface="+mj-cs"/>
              </a:defRPr>
            </a:lvl1pPr>
          </a:lstStyle>
          <a:p>
            <a:endParaRPr lang="ja-JP" altLang="en-US" sz="1800" dirty="0"/>
          </a:p>
        </p:txBody>
      </p:sp>
      <p:sp>
        <p:nvSpPr>
          <p:cNvPr id="11" name="テキスト プレースホルダー 10">
            <a:extLst>
              <a:ext uri="{FF2B5EF4-FFF2-40B4-BE49-F238E27FC236}">
                <a16:creationId xmlns:a16="http://schemas.microsoft.com/office/drawing/2014/main" id="{B10CE290-5654-4A10-90BC-DAFF819FCCDD}"/>
              </a:ext>
            </a:extLst>
          </p:cNvPr>
          <p:cNvSpPr>
            <a:spLocks noGrp="1"/>
          </p:cNvSpPr>
          <p:nvPr>
            <p:ph type="body" sz="quarter" idx="10"/>
          </p:nvPr>
        </p:nvSpPr>
        <p:spPr>
          <a:xfrm>
            <a:off x="359532" y="635202"/>
            <a:ext cx="8258472" cy="469378"/>
          </a:xfrm>
        </p:spPr>
        <p:txBody>
          <a:bodyPr anchor="ctr">
            <a:noAutofit/>
          </a:bodyPr>
          <a:lstStyle>
            <a:lvl1pPr marL="0" indent="0">
              <a:buNone/>
              <a:defRPr sz="1800" b="1"/>
            </a:lvl1pPr>
          </a:lstStyle>
          <a:p>
            <a:pPr lvl="0"/>
            <a:r>
              <a:rPr kumimoji="1" lang="ja-JP" altLang="en-US"/>
              <a:t>マスター テキストの書式設定</a:t>
            </a:r>
          </a:p>
        </p:txBody>
      </p:sp>
    </p:spTree>
    <p:extLst>
      <p:ext uri="{BB962C8B-B14F-4D97-AF65-F5344CB8AC3E}">
        <p14:creationId xmlns:p14="http://schemas.microsoft.com/office/powerpoint/2010/main" val="1387435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上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64240C-E68D-4B1C-80C4-CD0760ECA473}"/>
              </a:ext>
            </a:extLst>
          </p:cNvPr>
          <p:cNvSpPr>
            <a:spLocks noGrp="1"/>
          </p:cNvSpPr>
          <p:nvPr>
            <p:ph type="title"/>
          </p:nvPr>
        </p:nvSpPr>
        <p:spPr/>
        <p:txBody>
          <a:bodyPr/>
          <a:lstStyle>
            <a:lvl1pPr>
              <a:defRPr>
                <a:solidFill>
                  <a:schemeClr val="tx1">
                    <a:lumMod val="75000"/>
                    <a:lumOff val="25000"/>
                  </a:schemeClr>
                </a:solidFill>
              </a:defRPr>
            </a:lvl1pPr>
          </a:lstStyle>
          <a:p>
            <a:r>
              <a:rPr kumimoji="1" lang="ja-JP" altLang="en-US"/>
              <a:t>マスター タイトルの書式設定</a:t>
            </a:r>
            <a:endParaRPr kumimoji="1" lang="ja-JP" altLang="en-US" dirty="0"/>
          </a:p>
        </p:txBody>
      </p:sp>
      <p:sp>
        <p:nvSpPr>
          <p:cNvPr id="3" name="正方形/長方形 2">
            <a:extLst>
              <a:ext uri="{FF2B5EF4-FFF2-40B4-BE49-F238E27FC236}">
                <a16:creationId xmlns:a16="http://schemas.microsoft.com/office/drawing/2014/main" id="{CD2C38E9-855E-4659-8639-6C30200BF0E1}"/>
              </a:ext>
            </a:extLst>
          </p:cNvPr>
          <p:cNvSpPr/>
          <p:nvPr userDrawn="1"/>
        </p:nvSpPr>
        <p:spPr>
          <a:xfrm>
            <a:off x="0" y="6321318"/>
            <a:ext cx="9144000" cy="536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4" name="スライド番号プレースホルダー 7">
            <a:extLst>
              <a:ext uri="{FF2B5EF4-FFF2-40B4-BE49-F238E27FC236}">
                <a16:creationId xmlns:a16="http://schemas.microsoft.com/office/drawing/2014/main" id="{6D86ECBD-BC2E-4D9B-A4E8-7D51BA232DB1}"/>
              </a:ext>
            </a:extLst>
          </p:cNvPr>
          <p:cNvSpPr txBox="1">
            <a:spLocks/>
          </p:cNvSpPr>
          <p:nvPr userDrawn="1"/>
        </p:nvSpPr>
        <p:spPr>
          <a:xfrm>
            <a:off x="8748886" y="6695200"/>
            <a:ext cx="395117" cy="161476"/>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smtClean="0">
                <a:solidFill>
                  <a:schemeClr val="tx1">
                    <a:lumMod val="75000"/>
                    <a:lumOff val="25000"/>
                  </a:schemeClr>
                </a:solidFill>
                <a:latin typeface="Segoe UI"/>
                <a:ea typeface="メイリオ"/>
              </a:rPr>
              <a:pPr/>
              <a:t>‹#›</a:t>
            </a:fld>
            <a:endParaRPr lang="ja-JP" altLang="en-US" sz="1000" dirty="0">
              <a:solidFill>
                <a:schemeClr val="tx1">
                  <a:lumMod val="75000"/>
                  <a:lumOff val="25000"/>
                </a:schemeClr>
              </a:solidFill>
              <a:latin typeface="Segoe UI"/>
              <a:ea typeface="メイリオ"/>
            </a:endParaRPr>
          </a:p>
        </p:txBody>
      </p:sp>
    </p:spTree>
    <p:extLst>
      <p:ext uri="{BB962C8B-B14F-4D97-AF65-F5344CB8AC3E}">
        <p14:creationId xmlns:p14="http://schemas.microsoft.com/office/powerpoint/2010/main" val="108474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上及び頁番号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64240C-E68D-4B1C-80C4-CD0760ECA473}"/>
              </a:ext>
            </a:extLst>
          </p:cNvPr>
          <p:cNvSpPr>
            <a:spLocks noGrp="1"/>
          </p:cNvSpPr>
          <p:nvPr>
            <p:ph type="title"/>
          </p:nvPr>
        </p:nvSpPr>
        <p:spPr/>
        <p:txBody>
          <a:bodyPr/>
          <a:lstStyle>
            <a:lvl1pPr>
              <a:defRPr>
                <a:solidFill>
                  <a:schemeClr val="tx1">
                    <a:lumMod val="75000"/>
                    <a:lumOff val="25000"/>
                  </a:schemeClr>
                </a:solidFill>
              </a:defRPr>
            </a:lvl1pPr>
          </a:lstStyle>
          <a:p>
            <a:r>
              <a:rPr kumimoji="1" lang="ja-JP" altLang="en-US"/>
              <a:t>マスター タイトルの書式設定</a:t>
            </a:r>
          </a:p>
        </p:txBody>
      </p:sp>
      <p:sp>
        <p:nvSpPr>
          <p:cNvPr id="3" name="正方形/長方形 2">
            <a:extLst>
              <a:ext uri="{FF2B5EF4-FFF2-40B4-BE49-F238E27FC236}">
                <a16:creationId xmlns:a16="http://schemas.microsoft.com/office/drawing/2014/main" id="{CD2C38E9-855E-4659-8639-6C30200BF0E1}"/>
              </a:ext>
            </a:extLst>
          </p:cNvPr>
          <p:cNvSpPr/>
          <p:nvPr userDrawn="1"/>
        </p:nvSpPr>
        <p:spPr>
          <a:xfrm>
            <a:off x="0" y="6321318"/>
            <a:ext cx="9144000" cy="536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Tree>
    <p:extLst>
      <p:ext uri="{BB962C8B-B14F-4D97-AF65-F5344CB8AC3E}">
        <p14:creationId xmlns:p14="http://schemas.microsoft.com/office/powerpoint/2010/main" val="1464230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下部のみ">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D2C38E9-855E-4659-8639-6C30200BF0E1}"/>
              </a:ext>
            </a:extLst>
          </p:cNvPr>
          <p:cNvSpPr/>
          <p:nvPr userDrawn="1"/>
        </p:nvSpPr>
        <p:spPr>
          <a:xfrm>
            <a:off x="0" y="-8806"/>
            <a:ext cx="9144000" cy="1565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a:extLst>
              <a:ext uri="{FF2B5EF4-FFF2-40B4-BE49-F238E27FC236}">
                <a16:creationId xmlns:a16="http://schemas.microsoft.com/office/drawing/2014/main" id="{0F64240C-E68D-4B1C-80C4-CD0760ECA473}"/>
              </a:ext>
            </a:extLst>
          </p:cNvPr>
          <p:cNvSpPr>
            <a:spLocks noGrp="1"/>
          </p:cNvSpPr>
          <p:nvPr>
            <p:ph type="title"/>
          </p:nvPr>
        </p:nvSpPr>
        <p:spPr/>
        <p:txBody>
          <a:bodyPr/>
          <a:lstStyle>
            <a:lvl1pPr>
              <a:defRPr>
                <a:solidFill>
                  <a:schemeClr val="tx1">
                    <a:lumMod val="85000"/>
                    <a:lumOff val="15000"/>
                  </a:schemeClr>
                </a:solidFill>
              </a:defRPr>
            </a:lvl1pPr>
          </a:lstStyle>
          <a:p>
            <a:r>
              <a:rPr kumimoji="1" lang="ja-JP" altLang="en-US"/>
              <a:t>マスター タイトルの書式設定</a:t>
            </a:r>
          </a:p>
        </p:txBody>
      </p:sp>
    </p:spTree>
    <p:extLst>
      <p:ext uri="{BB962C8B-B14F-4D97-AF65-F5344CB8AC3E}">
        <p14:creationId xmlns:p14="http://schemas.microsoft.com/office/powerpoint/2010/main" val="3102470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白紙（ページ番号有）">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CBD0200-957F-4C82-AF57-BC902DF0379A}"/>
              </a:ext>
            </a:extLst>
          </p:cNvPr>
          <p:cNvSpPr/>
          <p:nvPr userDrawn="1"/>
        </p:nvSpPr>
        <p:spPr>
          <a:xfrm>
            <a:off x="0" y="-13629"/>
            <a:ext cx="9144000" cy="6866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 name="スライド番号プレースホルダー 7">
            <a:extLst>
              <a:ext uri="{FF2B5EF4-FFF2-40B4-BE49-F238E27FC236}">
                <a16:creationId xmlns:a16="http://schemas.microsoft.com/office/drawing/2014/main" id="{CCC8408E-E54D-4CBB-A4DB-FE77BDEAE860}"/>
              </a:ext>
            </a:extLst>
          </p:cNvPr>
          <p:cNvSpPr txBox="1">
            <a:spLocks/>
          </p:cNvSpPr>
          <p:nvPr userDrawn="1"/>
        </p:nvSpPr>
        <p:spPr>
          <a:xfrm>
            <a:off x="8748886" y="6650548"/>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smtClean="0">
                <a:solidFill>
                  <a:schemeClr val="tx1">
                    <a:lumMod val="75000"/>
                    <a:lumOff val="25000"/>
                  </a:schemeClr>
                </a:solidFill>
                <a:latin typeface="Segoe UI"/>
                <a:ea typeface="メイリオ"/>
              </a:rPr>
              <a:pPr/>
              <a:t>‹#›</a:t>
            </a:fld>
            <a:endParaRPr lang="ja-JP" altLang="en-US" sz="1000" dirty="0">
              <a:solidFill>
                <a:schemeClr val="tx1">
                  <a:lumMod val="75000"/>
                  <a:lumOff val="25000"/>
                </a:schemeClr>
              </a:solidFill>
              <a:latin typeface="Segoe UI"/>
              <a:ea typeface="メイリオ"/>
            </a:endParaRPr>
          </a:p>
        </p:txBody>
      </p:sp>
    </p:spTree>
    <p:extLst>
      <p:ext uri="{BB962C8B-B14F-4D97-AF65-F5344CB8AC3E}">
        <p14:creationId xmlns:p14="http://schemas.microsoft.com/office/powerpoint/2010/main" val="288634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CBD0200-957F-4C82-AF57-BC902DF0379A}"/>
              </a:ext>
            </a:extLst>
          </p:cNvPr>
          <p:cNvSpPr/>
          <p:nvPr userDrawn="1"/>
        </p:nvSpPr>
        <p:spPr>
          <a:xfrm>
            <a:off x="0" y="-13629"/>
            <a:ext cx="9144000" cy="6866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163135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hasCustomPrompt="1"/>
          </p:nvPr>
        </p:nvSpPr>
        <p:spPr>
          <a:xfrm>
            <a:off x="467544" y="980728"/>
            <a:ext cx="8262918" cy="5544616"/>
          </a:xfrm>
        </p:spPr>
        <p:txBody>
          <a:bodyPr>
            <a:normAutofit/>
          </a:bodyPr>
          <a:lstStyle>
            <a:lvl1pPr>
              <a:defRPr sz="1500">
                <a:latin typeface="BIZ UDゴシック" panose="020B0400000000000000" pitchFamily="49" charset="-128"/>
                <a:ea typeface="BIZ UDゴシック" panose="020B0400000000000000" pitchFamily="49" charset="-128"/>
              </a:defRPr>
            </a:lvl1pPr>
            <a:lvl2pPr>
              <a:defRPr sz="1350">
                <a:latin typeface="BIZ UDゴシック" panose="020B0400000000000000" pitchFamily="49" charset="-128"/>
                <a:ea typeface="BIZ UDゴシック" panose="020B0400000000000000" pitchFamily="49" charset="-128"/>
              </a:defRPr>
            </a:lvl2pPr>
            <a:lvl3pPr>
              <a:defRPr sz="1200">
                <a:latin typeface="BIZ UDゴシック" panose="020B0400000000000000" pitchFamily="49" charset="-128"/>
                <a:ea typeface="BIZ UDゴシック" panose="020B0400000000000000" pitchFamily="49" charset="-128"/>
              </a:defRPr>
            </a:lvl3pPr>
            <a:lvl4pPr>
              <a:defRPr sz="1050">
                <a:latin typeface="BIZ UDゴシック" panose="020B0400000000000000" pitchFamily="49" charset="-128"/>
                <a:ea typeface="BIZ UDゴシック" panose="020B0400000000000000" pitchFamily="49" charset="-128"/>
              </a:defRPr>
            </a:lvl4pPr>
            <a:lvl5pPr>
              <a:defRPr sz="1050">
                <a:latin typeface="BIZ UDゴシック" panose="020B0400000000000000" pitchFamily="49" charset="-128"/>
                <a:ea typeface="BIZ UDゴシック" panose="020B0400000000000000" pitchFamily="49" charset="-128"/>
              </a:defRPr>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sp>
        <p:nvSpPr>
          <p:cNvPr id="4" name="タイトル プレースホルダー 1">
            <a:extLst>
              <a:ext uri="{FF2B5EF4-FFF2-40B4-BE49-F238E27FC236}">
                <a16:creationId xmlns:a16="http://schemas.microsoft.com/office/drawing/2014/main" id="{DB777152-5BE1-4C69-977F-B68DC12D62D9}"/>
              </a:ext>
            </a:extLst>
          </p:cNvPr>
          <p:cNvSpPr>
            <a:spLocks noGrp="1"/>
          </p:cNvSpPr>
          <p:nvPr>
            <p:ph type="title"/>
          </p:nvPr>
        </p:nvSpPr>
        <p:spPr>
          <a:xfrm>
            <a:off x="251520" y="108743"/>
            <a:ext cx="6696744" cy="555376"/>
          </a:xfrm>
          <a:prstGeom prst="rect">
            <a:avLst/>
          </a:prstGeom>
        </p:spPr>
        <p:txBody>
          <a:bodyPr vert="horz" lIns="91440" tIns="45720" rIns="91440" bIns="45720" rtlCol="0" anchor="ctr">
            <a:normAutofit/>
          </a:bodyPr>
          <a:lstStyle>
            <a:lvl1pPr>
              <a:defRPr>
                <a:latin typeface="BIZ UDゴシック" panose="020B0400000000000000" pitchFamily="49" charset="-128"/>
                <a:ea typeface="BIZ UDゴシック" panose="020B0400000000000000" pitchFamily="49" charset="-128"/>
              </a:defRPr>
            </a:lvl1pPr>
          </a:lstStyle>
          <a:p>
            <a:r>
              <a:rPr kumimoji="1" lang="ja-JP" altLang="en-US" dirty="0"/>
              <a:t>マスター タイトルの書式設定</a:t>
            </a:r>
          </a:p>
        </p:txBody>
      </p:sp>
      <p:pic>
        <p:nvPicPr>
          <p:cNvPr id="5" name="グラフィックス 4">
            <a:extLst>
              <a:ext uri="{FF2B5EF4-FFF2-40B4-BE49-F238E27FC236}">
                <a16:creationId xmlns:a16="http://schemas.microsoft.com/office/drawing/2014/main" id="{FE0DE01C-38D5-B544-8541-88C57528D67B}"/>
              </a:ext>
            </a:extLst>
          </p:cNvPr>
          <p:cNvPicPr>
            <a:picLocks noChangeAspect="1"/>
          </p:cNvPicPr>
          <p:nvPr userDrawn="1"/>
        </p:nvPicPr>
        <p:blipFill>
          <a:blip r:embed="rId2"/>
          <a:stretch>
            <a:fillRect/>
          </a:stretch>
        </p:blipFill>
        <p:spPr>
          <a:xfrm>
            <a:off x="7668344" y="116632"/>
            <a:ext cx="1399431" cy="390654"/>
          </a:xfrm>
          <a:prstGeom prst="rect">
            <a:avLst/>
          </a:prstGeom>
        </p:spPr>
      </p:pic>
    </p:spTree>
    <p:extLst>
      <p:ext uri="{BB962C8B-B14F-4D97-AF65-F5344CB8AC3E}">
        <p14:creationId xmlns:p14="http://schemas.microsoft.com/office/powerpoint/2010/main" val="3000602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タイトル（シンプル）">
    <p:spTree>
      <p:nvGrpSpPr>
        <p:cNvPr id="1" name=""/>
        <p:cNvGrpSpPr/>
        <p:nvPr/>
      </p:nvGrpSpPr>
      <p:grpSpPr>
        <a:xfrm>
          <a:off x="0" y="0"/>
          <a:ext cx="0" cy="0"/>
          <a:chOff x="0" y="0"/>
          <a:chExt cx="0" cy="0"/>
        </a:xfrm>
      </p:grpSpPr>
      <p:sp>
        <p:nvSpPr>
          <p:cNvPr id="26" name="正方形/長方形 25"/>
          <p:cNvSpPr/>
          <p:nvPr userDrawn="1"/>
        </p:nvSpPr>
        <p:spPr>
          <a:xfrm>
            <a:off x="-450" y="6453335"/>
            <a:ext cx="9144450" cy="41468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ctrTitle"/>
          </p:nvPr>
        </p:nvSpPr>
        <p:spPr>
          <a:xfrm>
            <a:off x="685800" y="2276880"/>
            <a:ext cx="7772400" cy="1470025"/>
          </a:xfrm>
        </p:spPr>
        <p:txBody>
          <a:bodyPr>
            <a:normAutofit/>
          </a:bodyPr>
          <a:lstStyle>
            <a:lvl1pPr>
              <a:defRPr sz="2400">
                <a:solidFill>
                  <a:srgbClr val="41414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1371600" y="3886200"/>
            <a:ext cx="6400800" cy="1270992"/>
          </a:xfrm>
        </p:spPr>
        <p:txBody>
          <a:bodyPr>
            <a:normAutofit/>
          </a:bodyPr>
          <a:lstStyle>
            <a:lvl1pPr marL="0" indent="0" algn="ctr">
              <a:buNone/>
              <a:defRPr sz="1350">
                <a:solidFill>
                  <a:schemeClr val="tx1">
                    <a:lumMod val="65000"/>
                    <a:lumOff val="3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cxnSp>
        <p:nvCxnSpPr>
          <p:cNvPr id="18" name="直線コネクタ 17"/>
          <p:cNvCxnSpPr>
            <a:cxnSpLocks/>
          </p:cNvCxnSpPr>
          <p:nvPr userDrawn="1"/>
        </p:nvCxnSpPr>
        <p:spPr>
          <a:xfrm>
            <a:off x="-9000" y="6454113"/>
            <a:ext cx="9153000"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7">
            <a:extLst>
              <a:ext uri="{FF2B5EF4-FFF2-40B4-BE49-F238E27FC236}">
                <a16:creationId xmlns:a16="http://schemas.microsoft.com/office/drawing/2014/main" id="{B154F4EC-137D-1512-F586-668F752E5A5F}"/>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75000"/>
                    <a:lumOff val="2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75000"/>
                  <a:lumOff val="25000"/>
                </a:schemeClr>
              </a:solidFill>
              <a:latin typeface="Segoe UI" panose="020B0502040204020203" pitchFamily="34" charset="0"/>
              <a:ea typeface="メイリオ" panose="020B0604030504040204" pitchFamily="50" charset="-128"/>
            </a:endParaRPr>
          </a:p>
        </p:txBody>
      </p:sp>
    </p:spTree>
    <p:extLst>
      <p:ext uri="{BB962C8B-B14F-4D97-AF65-F5344CB8AC3E}">
        <p14:creationId xmlns:p14="http://schemas.microsoft.com/office/powerpoint/2010/main" val="180005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hasCustomPrompt="1"/>
          </p:nvPr>
        </p:nvSpPr>
        <p:spPr>
          <a:xfrm>
            <a:off x="467544" y="980728"/>
            <a:ext cx="8262918" cy="5544616"/>
          </a:xfrm>
        </p:spPr>
        <p:txBody>
          <a:bodyPr>
            <a:normAutofit/>
          </a:bodyPr>
          <a:lstStyle>
            <a:lvl1pPr>
              <a:defRPr sz="1500">
                <a:latin typeface="BIZ UDゴシック" panose="020B0400000000000000" pitchFamily="49" charset="-128"/>
                <a:ea typeface="BIZ UDゴシック" panose="020B0400000000000000" pitchFamily="49" charset="-128"/>
              </a:defRPr>
            </a:lvl1pPr>
            <a:lvl2pPr>
              <a:defRPr sz="1350">
                <a:latin typeface="BIZ UDゴシック" panose="020B0400000000000000" pitchFamily="49" charset="-128"/>
                <a:ea typeface="BIZ UDゴシック" panose="020B0400000000000000" pitchFamily="49" charset="-128"/>
              </a:defRPr>
            </a:lvl2pPr>
            <a:lvl3pPr>
              <a:defRPr sz="1200">
                <a:latin typeface="BIZ UDゴシック" panose="020B0400000000000000" pitchFamily="49" charset="-128"/>
                <a:ea typeface="BIZ UDゴシック" panose="020B0400000000000000" pitchFamily="49" charset="-128"/>
              </a:defRPr>
            </a:lvl3pPr>
            <a:lvl4pPr>
              <a:defRPr sz="1050">
                <a:latin typeface="BIZ UDゴシック" panose="020B0400000000000000" pitchFamily="49" charset="-128"/>
                <a:ea typeface="BIZ UDゴシック" panose="020B0400000000000000" pitchFamily="49" charset="-128"/>
              </a:defRPr>
            </a:lvl4pPr>
            <a:lvl5pPr>
              <a:defRPr sz="1050">
                <a:latin typeface="BIZ UDゴシック" panose="020B0400000000000000" pitchFamily="49" charset="-128"/>
                <a:ea typeface="BIZ UDゴシック" panose="020B0400000000000000" pitchFamily="49" charset="-128"/>
              </a:defRPr>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sp>
        <p:nvSpPr>
          <p:cNvPr id="4" name="タイトル プレースホルダー 1">
            <a:extLst>
              <a:ext uri="{FF2B5EF4-FFF2-40B4-BE49-F238E27FC236}">
                <a16:creationId xmlns:a16="http://schemas.microsoft.com/office/drawing/2014/main" id="{DB777152-5BE1-4C69-977F-B68DC12D62D9}"/>
              </a:ext>
            </a:extLst>
          </p:cNvPr>
          <p:cNvSpPr>
            <a:spLocks noGrp="1"/>
          </p:cNvSpPr>
          <p:nvPr>
            <p:ph type="title"/>
          </p:nvPr>
        </p:nvSpPr>
        <p:spPr>
          <a:xfrm>
            <a:off x="251520" y="108743"/>
            <a:ext cx="6696744" cy="555376"/>
          </a:xfrm>
          <a:prstGeom prst="rect">
            <a:avLst/>
          </a:prstGeom>
        </p:spPr>
        <p:txBody>
          <a:bodyPr vert="horz" lIns="91440" tIns="45720" rIns="91440" bIns="45720" rtlCol="0" anchor="ctr">
            <a:normAutofit/>
          </a:bodyPr>
          <a:lstStyle>
            <a:lvl1pPr>
              <a:defRPr>
                <a:latin typeface="BIZ UDゴシック" panose="020B0400000000000000" pitchFamily="49" charset="-128"/>
                <a:ea typeface="BIZ UDゴシック" panose="020B0400000000000000" pitchFamily="49"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000602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シンプル2）">
    <p:spTree>
      <p:nvGrpSpPr>
        <p:cNvPr id="1" name=""/>
        <p:cNvGrpSpPr/>
        <p:nvPr/>
      </p:nvGrpSpPr>
      <p:grpSpPr>
        <a:xfrm>
          <a:off x="0" y="0"/>
          <a:ext cx="0" cy="0"/>
          <a:chOff x="0" y="0"/>
          <a:chExt cx="0" cy="0"/>
        </a:xfrm>
      </p:grpSpPr>
      <p:sp>
        <p:nvSpPr>
          <p:cNvPr id="26" name="正方形/長方形 25"/>
          <p:cNvSpPr/>
          <p:nvPr userDrawn="1"/>
        </p:nvSpPr>
        <p:spPr>
          <a:xfrm>
            <a:off x="0" y="6247337"/>
            <a:ext cx="9144000" cy="6206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正方形/長方形 11"/>
          <p:cNvSpPr/>
          <p:nvPr userDrawn="1"/>
        </p:nvSpPr>
        <p:spPr>
          <a:xfrm>
            <a:off x="0" y="2060848"/>
            <a:ext cx="9144000" cy="41843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ctrTitle"/>
          </p:nvPr>
        </p:nvSpPr>
        <p:spPr>
          <a:xfrm>
            <a:off x="685800" y="2276880"/>
            <a:ext cx="7772400" cy="1470025"/>
          </a:xfrm>
        </p:spPr>
        <p:txBody>
          <a:bodyPr>
            <a:normAutofit/>
          </a:bodyPr>
          <a:lstStyle>
            <a:lvl1pPr>
              <a:defRPr sz="2400">
                <a:solidFill>
                  <a:srgbClr val="41414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1371600" y="3886200"/>
            <a:ext cx="6400800" cy="1270992"/>
          </a:xfrm>
        </p:spPr>
        <p:txBody>
          <a:bodyPr>
            <a:normAutofit/>
          </a:bodyPr>
          <a:lstStyle>
            <a:lvl1pPr marL="0" indent="0" algn="ctr">
              <a:buNone/>
              <a:defRPr sz="1350">
                <a:solidFill>
                  <a:srgbClr val="5A5A5A"/>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29" name="テキスト ボックス 28"/>
          <p:cNvSpPr txBox="1"/>
          <p:nvPr userDrawn="1"/>
        </p:nvSpPr>
        <p:spPr>
          <a:xfrm>
            <a:off x="5364088" y="6430727"/>
            <a:ext cx="3654407" cy="246221"/>
          </a:xfrm>
          <a:prstGeom prst="rect">
            <a:avLst/>
          </a:prstGeom>
          <a:noFill/>
        </p:spPr>
        <p:txBody>
          <a:bodyPr wrap="square" rtlCol="0">
            <a:spAutoFit/>
          </a:bodyPr>
          <a:lstStyle/>
          <a:p>
            <a:pPr marL="0" marR="0" indent="0" algn="r" defTabSz="685783" rtl="0" eaLnBrk="1" fontAlgn="auto" latinLnBrk="0" hangingPunct="1">
              <a:lnSpc>
                <a:spcPct val="100000"/>
              </a:lnSpc>
              <a:spcBef>
                <a:spcPts val="0"/>
              </a:spcBef>
              <a:spcAft>
                <a:spcPts val="0"/>
              </a:spcAft>
              <a:buClrTx/>
              <a:buSzTx/>
              <a:buFontTx/>
              <a:buNone/>
              <a:tabLst/>
              <a:defRPr/>
            </a:pPr>
            <a:r>
              <a:rPr lang="en-US" altLang="ja-JP" sz="1000" dirty="0">
                <a:solidFill>
                  <a:schemeClr val="bg1"/>
                </a:solidFill>
                <a:latin typeface="Segoe UI" panose="020B0502040204020203" pitchFamily="34" charset="0"/>
                <a:cs typeface="Segoe UI" panose="020B0502040204020203" pitchFamily="34" charset="0"/>
              </a:rPr>
              <a:t>Copyright© JAPAN NUS Co., LTD. All rights reserved.</a:t>
            </a:r>
            <a:endParaRPr lang="ja-JP" altLang="en-US" sz="1000" dirty="0">
              <a:solidFill>
                <a:schemeClr val="bg1"/>
              </a:solidFill>
              <a:latin typeface="Segoe UI" panose="020B0502040204020203" pitchFamily="34" charset="0"/>
              <a:cs typeface="Segoe UI" panose="020B0502040204020203" pitchFamily="34" charset="0"/>
            </a:endParaRPr>
          </a:p>
        </p:txBody>
      </p:sp>
      <p:sp>
        <p:nvSpPr>
          <p:cNvPr id="13" name="テキスト ボックス 12"/>
          <p:cNvSpPr txBox="1"/>
          <p:nvPr userDrawn="1"/>
        </p:nvSpPr>
        <p:spPr>
          <a:xfrm>
            <a:off x="683568" y="1399466"/>
            <a:ext cx="2160240" cy="138499"/>
          </a:xfrm>
          <a:prstGeom prst="rect">
            <a:avLst/>
          </a:prstGeom>
          <a:noFill/>
        </p:spPr>
        <p:txBody>
          <a:bodyPr wrap="square" lIns="0" tIns="0" bIns="0" rtlCol="0">
            <a:spAutoFit/>
          </a:bodyPr>
          <a:lstStyle/>
          <a:p>
            <a:r>
              <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rPr>
              <a:t>エネルギーと環境を考える</a:t>
            </a:r>
          </a:p>
        </p:txBody>
      </p:sp>
      <p:cxnSp>
        <p:nvCxnSpPr>
          <p:cNvPr id="15" name="直線コネクタ 14"/>
          <p:cNvCxnSpPr/>
          <p:nvPr userDrawn="1"/>
        </p:nvCxnSpPr>
        <p:spPr>
          <a:xfrm>
            <a:off x="0" y="6247337"/>
            <a:ext cx="9144000" cy="0"/>
          </a:xfrm>
          <a:prstGeom prst="line">
            <a:avLst/>
          </a:prstGeom>
          <a:ln w="50800">
            <a:gradFill flip="none" rotWithShape="1">
              <a:gsLst>
                <a:gs pos="0">
                  <a:schemeClr val="accent1">
                    <a:tint val="66000"/>
                    <a:satMod val="160000"/>
                  </a:schemeClr>
                </a:gs>
                <a:gs pos="85000">
                  <a:schemeClr val="accent1">
                    <a:tint val="44500"/>
                    <a:satMod val="160000"/>
                  </a:schemeClr>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9" name="Picture 2" descr="\\Shinjuku-1\全社共有\F.3 営業ツール\JANUSロゴ2005\gif\nihon_logo_final.gif">
            <a:extLst>
              <a:ext uri="{FF2B5EF4-FFF2-40B4-BE49-F238E27FC236}">
                <a16:creationId xmlns:a16="http://schemas.microsoft.com/office/drawing/2014/main" id="{6BC7AB46-9B0D-443E-9D8F-688B9950F9C8}"/>
              </a:ext>
            </a:extLst>
          </p:cNvPr>
          <p:cNvPicPr>
            <a:picLocks noChangeAspect="1" noChangeArrowheads="1"/>
          </p:cNvPicPr>
          <p:nvPr userDrawn="1"/>
        </p:nvPicPr>
        <p:blipFill>
          <a:blip r:embed="rId2" cstate="email">
            <a:duotone>
              <a:prstClr val="black"/>
              <a:schemeClr val="tx1">
                <a:lumMod val="75000"/>
                <a:lumOff val="25000"/>
                <a:tint val="45000"/>
                <a:satMod val="400000"/>
              </a:schemeClr>
            </a:duotone>
            <a:extLst>
              <a:ext uri="{28A0092B-C50C-407E-A947-70E740481C1C}">
                <a14:useLocalDpi xmlns:a14="http://schemas.microsoft.com/office/drawing/2010/main"/>
              </a:ext>
            </a:extLst>
          </a:blip>
          <a:srcRect/>
          <a:stretch>
            <a:fillRect/>
          </a:stretch>
        </p:blipFill>
        <p:spPr bwMode="auto">
          <a:xfrm>
            <a:off x="3216325" y="5589240"/>
            <a:ext cx="2711348" cy="2160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hinjuku-1\全社共有\F.3 営業ツール\JANUSロゴ2005\gif\janus_logo_final_blue.gif">
            <a:extLst>
              <a:ext uri="{FF2B5EF4-FFF2-40B4-BE49-F238E27FC236}">
                <a16:creationId xmlns:a16="http://schemas.microsoft.com/office/drawing/2014/main" id="{4757968E-716D-42ED-B3F6-0046E6422B7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83568" y="1591327"/>
            <a:ext cx="1584176" cy="276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89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地球）">
    <p:spTree>
      <p:nvGrpSpPr>
        <p:cNvPr id="1" name=""/>
        <p:cNvGrpSpPr/>
        <p:nvPr/>
      </p:nvGrpSpPr>
      <p:grpSpPr>
        <a:xfrm>
          <a:off x="0" y="0"/>
          <a:ext cx="0" cy="0"/>
          <a:chOff x="0" y="0"/>
          <a:chExt cx="0" cy="0"/>
        </a:xfrm>
      </p:grpSpPr>
      <p:sp>
        <p:nvSpPr>
          <p:cNvPr id="26" name="正方形/長方形 25"/>
          <p:cNvSpPr/>
          <p:nvPr userDrawn="1"/>
        </p:nvSpPr>
        <p:spPr>
          <a:xfrm>
            <a:off x="0" y="6247337"/>
            <a:ext cx="9144000" cy="6206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ctrTitle"/>
          </p:nvPr>
        </p:nvSpPr>
        <p:spPr>
          <a:xfrm>
            <a:off x="685800" y="980728"/>
            <a:ext cx="7772400" cy="936104"/>
          </a:xfrm>
          <a:noFill/>
        </p:spPr>
        <p:txBody>
          <a:bodyPr>
            <a:normAutofit/>
          </a:bodyPr>
          <a:lstStyle>
            <a:lvl1pPr>
              <a:defRPr sz="2400">
                <a:solidFill>
                  <a:srgbClr val="414141"/>
                </a:solidFill>
                <a:effectLst/>
              </a:defRPr>
            </a:lvl1pPr>
          </a:lstStyle>
          <a:p>
            <a:r>
              <a:rPr kumimoji="1" lang="ja-JP" altLang="en-US"/>
              <a:t>マスター タイトルの書式設定</a:t>
            </a:r>
            <a:endParaRPr kumimoji="1" lang="ja-JP" altLang="en-US" dirty="0"/>
          </a:p>
        </p:txBody>
      </p:sp>
      <p:pic>
        <p:nvPicPr>
          <p:cNvPr id="4" name="図 3" descr="星と惑星の絵&#10;&#10;中程度の精度で自動的に生成された説明">
            <a:extLst>
              <a:ext uri="{FF2B5EF4-FFF2-40B4-BE49-F238E27FC236}">
                <a16:creationId xmlns:a16="http://schemas.microsoft.com/office/drawing/2014/main" id="{153E042B-C765-471B-A87A-7DE57E62E60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133" y="3501008"/>
            <a:ext cx="9149136" cy="2746329"/>
          </a:xfrm>
          <a:prstGeom prst="rect">
            <a:avLst/>
          </a:prstGeom>
        </p:spPr>
      </p:pic>
      <p:pic>
        <p:nvPicPr>
          <p:cNvPr id="13" name="Picture 5" descr="\\Shinjuku-1\全社共有\F.3 営業ツール\JANUSロゴ2005\Jpeg\nihon_logo_pp1.jpg">
            <a:extLst>
              <a:ext uri="{FF2B5EF4-FFF2-40B4-BE49-F238E27FC236}">
                <a16:creationId xmlns:a16="http://schemas.microsoft.com/office/drawing/2014/main" id="{30EE5CCF-1472-498D-96D0-B3225E7FAD75}"/>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19775" y="2880320"/>
            <a:ext cx="2704451" cy="209843"/>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9D8B8771-BADA-48A7-851A-A9F5C10786C2}"/>
              </a:ext>
            </a:extLst>
          </p:cNvPr>
          <p:cNvSpPr txBox="1"/>
          <p:nvPr userDrawn="1"/>
        </p:nvSpPr>
        <p:spPr>
          <a:xfrm>
            <a:off x="5868144" y="6430727"/>
            <a:ext cx="3150351" cy="246221"/>
          </a:xfrm>
          <a:prstGeom prst="rect">
            <a:avLst/>
          </a:prstGeom>
          <a:noFill/>
        </p:spPr>
        <p:txBody>
          <a:bodyPr wrap="square" rtlCol="0">
            <a:spAutoFit/>
          </a:bodyPr>
          <a:lstStyle/>
          <a:p>
            <a:pPr marL="0" marR="0" indent="0" algn="r" defTabSz="685783" rtl="0" eaLnBrk="1" fontAlgn="auto" latinLnBrk="0" hangingPunct="1">
              <a:lnSpc>
                <a:spcPct val="100000"/>
              </a:lnSpc>
              <a:spcBef>
                <a:spcPts val="0"/>
              </a:spcBef>
              <a:spcAft>
                <a:spcPts val="0"/>
              </a:spcAft>
              <a:buClrTx/>
              <a:buSzTx/>
              <a:buFontTx/>
              <a:buNone/>
              <a:tabLst/>
              <a:defRPr/>
            </a:pPr>
            <a:r>
              <a:rPr lang="en-US" altLang="ja-JP" sz="1000" dirty="0">
                <a:solidFill>
                  <a:schemeClr val="bg1"/>
                </a:solidFill>
                <a:latin typeface="Segoe UI" panose="020B0502040204020203" pitchFamily="34" charset="0"/>
                <a:cs typeface="Segoe UI" panose="020B0502040204020203" pitchFamily="34" charset="0"/>
              </a:rPr>
              <a:t>Copyright© JAPAN NUS Co., LTD. All rights reserved.</a:t>
            </a:r>
            <a:endParaRPr lang="ja-JP" altLang="en-US" sz="1000" dirty="0">
              <a:solidFill>
                <a:schemeClr val="bg1"/>
              </a:solidFill>
              <a:latin typeface="Segoe UI" panose="020B0502040204020203" pitchFamily="34" charset="0"/>
              <a:cs typeface="Segoe UI" panose="020B0502040204020203" pitchFamily="34" charset="0"/>
            </a:endParaRPr>
          </a:p>
        </p:txBody>
      </p:sp>
      <p:sp>
        <p:nvSpPr>
          <p:cNvPr id="10" name="テキスト ボックス 9">
            <a:extLst>
              <a:ext uri="{FF2B5EF4-FFF2-40B4-BE49-F238E27FC236}">
                <a16:creationId xmlns:a16="http://schemas.microsoft.com/office/drawing/2014/main" id="{03BEFCD9-999B-4E84-92B4-3E008B89E481}"/>
              </a:ext>
            </a:extLst>
          </p:cNvPr>
          <p:cNvSpPr txBox="1"/>
          <p:nvPr userDrawn="1"/>
        </p:nvSpPr>
        <p:spPr>
          <a:xfrm>
            <a:off x="683568" y="375280"/>
            <a:ext cx="2160240" cy="115416"/>
          </a:xfrm>
          <a:prstGeom prst="rect">
            <a:avLst/>
          </a:prstGeom>
          <a:noFill/>
        </p:spPr>
        <p:txBody>
          <a:bodyPr wrap="square" lIns="0" tIns="0" bIns="0" rtlCol="0">
            <a:spAutoFit/>
          </a:bodyPr>
          <a:lstStyle/>
          <a:p>
            <a:r>
              <a:rPr kumimoji="1" lang="ja-JP" altLang="en-US" sz="750" b="1" dirty="0">
                <a:solidFill>
                  <a:schemeClr val="tx1">
                    <a:lumMod val="75000"/>
                    <a:lumOff val="25000"/>
                  </a:schemeClr>
                </a:solidFill>
                <a:latin typeface="メイリオ" panose="020B0604030504040204" pitchFamily="50" charset="-128"/>
                <a:ea typeface="メイリオ" panose="020B0604030504040204" pitchFamily="50" charset="-128"/>
              </a:rPr>
              <a:t>エネルギーと環境を考える</a:t>
            </a:r>
          </a:p>
        </p:txBody>
      </p:sp>
      <p:pic>
        <p:nvPicPr>
          <p:cNvPr id="12" name="Picture 2" descr="\\Shinjuku-1\全社共有\F.3 営業ツール\JANUSロゴ2005\gif\janus_logo_final_blue.gif">
            <a:extLst>
              <a:ext uri="{FF2B5EF4-FFF2-40B4-BE49-F238E27FC236}">
                <a16:creationId xmlns:a16="http://schemas.microsoft.com/office/drawing/2014/main" id="{0359776A-63A9-4315-8435-294EEBABCD78}"/>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83568" y="507960"/>
            <a:ext cx="1512168" cy="238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004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イラスト）">
    <p:spTree>
      <p:nvGrpSpPr>
        <p:cNvPr id="1" name=""/>
        <p:cNvGrpSpPr/>
        <p:nvPr/>
      </p:nvGrpSpPr>
      <p:grpSpPr>
        <a:xfrm>
          <a:off x="0" y="0"/>
          <a:ext cx="0" cy="0"/>
          <a:chOff x="0" y="0"/>
          <a:chExt cx="0" cy="0"/>
        </a:xfrm>
      </p:grpSpPr>
      <p:sp>
        <p:nvSpPr>
          <p:cNvPr id="26" name="正方形/長方形 25"/>
          <p:cNvSpPr/>
          <p:nvPr userDrawn="1"/>
        </p:nvSpPr>
        <p:spPr>
          <a:xfrm>
            <a:off x="0" y="6247337"/>
            <a:ext cx="9144000" cy="6206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latin typeface="メイリオ" panose="020B0604030504040204" pitchFamily="50" charset="-128"/>
              <a:ea typeface="メイリオ" panose="020B0604030504040204" pitchFamily="50" charset="-128"/>
            </a:endParaRPr>
          </a:p>
        </p:txBody>
      </p:sp>
      <p:sp>
        <p:nvSpPr>
          <p:cNvPr id="2" name="タイトル 1"/>
          <p:cNvSpPr>
            <a:spLocks noGrp="1"/>
          </p:cNvSpPr>
          <p:nvPr>
            <p:ph type="ctrTitle"/>
          </p:nvPr>
        </p:nvSpPr>
        <p:spPr>
          <a:xfrm>
            <a:off x="685800" y="980728"/>
            <a:ext cx="7772400" cy="936104"/>
          </a:xfrm>
        </p:spPr>
        <p:txBody>
          <a:bodyPr>
            <a:normAutofit/>
          </a:bodyPr>
          <a:lstStyle>
            <a:lvl1pPr>
              <a:defRPr sz="2400">
                <a:solidFill>
                  <a:srgbClr val="414141"/>
                </a:solidFill>
                <a:latin typeface="メイリオ" panose="020B0604030504040204" pitchFamily="50" charset="-128"/>
                <a:ea typeface="メイリオ" panose="020B0604030504040204" pitchFamily="50" charset="-128"/>
              </a:defRPr>
            </a:lvl1pPr>
          </a:lstStyle>
          <a:p>
            <a:r>
              <a:rPr kumimoji="1" lang="ja-JP" altLang="en-US"/>
              <a:t>マスター タイトルの書式設定</a:t>
            </a:r>
            <a:endParaRPr kumimoji="1" lang="ja-JP" altLang="en-US" dirty="0"/>
          </a:p>
        </p:txBody>
      </p:sp>
      <p:pic>
        <p:nvPicPr>
          <p:cNvPr id="4" name="図 3" descr="ダイアグラム&#10;&#10;中程度の精度で自動的に生成された説明">
            <a:extLst>
              <a:ext uri="{FF2B5EF4-FFF2-40B4-BE49-F238E27FC236}">
                <a16:creationId xmlns:a16="http://schemas.microsoft.com/office/drawing/2014/main" id="{72DE79C4-4B49-4424-BFAC-2B6D5297895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43"/>
          <a:stretch/>
        </p:blipFill>
        <p:spPr>
          <a:xfrm>
            <a:off x="-20608" y="3428999"/>
            <a:ext cx="9164608" cy="2818337"/>
          </a:xfrm>
          <a:prstGeom prst="rect">
            <a:avLst/>
          </a:prstGeom>
        </p:spPr>
      </p:pic>
      <p:sp>
        <p:nvSpPr>
          <p:cNvPr id="9" name="テキスト ボックス 8">
            <a:extLst>
              <a:ext uri="{FF2B5EF4-FFF2-40B4-BE49-F238E27FC236}">
                <a16:creationId xmlns:a16="http://schemas.microsoft.com/office/drawing/2014/main" id="{FA2D40A0-B14E-4927-9B1B-E1DAD32ADB56}"/>
              </a:ext>
            </a:extLst>
          </p:cNvPr>
          <p:cNvSpPr txBox="1"/>
          <p:nvPr userDrawn="1"/>
        </p:nvSpPr>
        <p:spPr>
          <a:xfrm>
            <a:off x="5724128" y="6430727"/>
            <a:ext cx="3294367" cy="246221"/>
          </a:xfrm>
          <a:prstGeom prst="rect">
            <a:avLst/>
          </a:prstGeom>
          <a:noFill/>
        </p:spPr>
        <p:txBody>
          <a:bodyPr wrap="square" rtlCol="0">
            <a:spAutoFit/>
          </a:bodyPr>
          <a:lstStyle/>
          <a:p>
            <a:pPr marL="0" marR="0" indent="0" algn="r" defTabSz="685783" rtl="0" eaLnBrk="1" fontAlgn="auto" latinLnBrk="0" hangingPunct="1">
              <a:lnSpc>
                <a:spcPct val="100000"/>
              </a:lnSpc>
              <a:spcBef>
                <a:spcPts val="0"/>
              </a:spcBef>
              <a:spcAft>
                <a:spcPts val="0"/>
              </a:spcAft>
              <a:buClrTx/>
              <a:buSzTx/>
              <a:buFontTx/>
              <a:buNone/>
              <a:tabLst/>
              <a:defRPr/>
            </a:pPr>
            <a:r>
              <a:rPr lang="en-US" altLang="ja-JP" sz="1000" dirty="0">
                <a:solidFill>
                  <a:schemeClr val="bg1"/>
                </a:solidFill>
                <a:latin typeface="Segoe UI" panose="020B0502040204020203" pitchFamily="34" charset="0"/>
                <a:cs typeface="Segoe UI" panose="020B0502040204020203" pitchFamily="34" charset="0"/>
              </a:rPr>
              <a:t>Copyright© JAPAN NUS Co., LTD. All rights reserved.</a:t>
            </a:r>
            <a:endParaRPr lang="ja-JP" altLang="en-US" sz="1000" dirty="0">
              <a:solidFill>
                <a:schemeClr val="bg1"/>
              </a:solidFill>
              <a:latin typeface="Segoe UI" panose="020B0502040204020203" pitchFamily="34" charset="0"/>
              <a:cs typeface="Segoe UI" panose="020B0502040204020203" pitchFamily="34" charset="0"/>
            </a:endParaRPr>
          </a:p>
        </p:txBody>
      </p:sp>
      <p:pic>
        <p:nvPicPr>
          <p:cNvPr id="14" name="Picture 5" descr="\\Shinjuku-1\全社共有\F.3 営業ツール\JANUSロゴ2005\Jpeg\nihon_logo_pp1.jpg">
            <a:extLst>
              <a:ext uri="{FF2B5EF4-FFF2-40B4-BE49-F238E27FC236}">
                <a16:creationId xmlns:a16="http://schemas.microsoft.com/office/drawing/2014/main" id="{675EDEC0-BF70-4940-BB08-CD8D53DF66B3}"/>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19775" y="2880320"/>
            <a:ext cx="2704451" cy="209843"/>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43A56F56-9BE2-4489-92D4-75EB1DB4C954}"/>
              </a:ext>
            </a:extLst>
          </p:cNvPr>
          <p:cNvSpPr txBox="1"/>
          <p:nvPr userDrawn="1"/>
        </p:nvSpPr>
        <p:spPr>
          <a:xfrm>
            <a:off x="683568" y="375280"/>
            <a:ext cx="2160240" cy="115416"/>
          </a:xfrm>
          <a:prstGeom prst="rect">
            <a:avLst/>
          </a:prstGeom>
          <a:noFill/>
        </p:spPr>
        <p:txBody>
          <a:bodyPr wrap="square" lIns="0" tIns="0" bIns="0" rtlCol="0">
            <a:spAutoFit/>
          </a:bodyPr>
          <a:lstStyle/>
          <a:p>
            <a:r>
              <a:rPr kumimoji="1" lang="ja-JP" altLang="en-US" sz="750" b="1" dirty="0">
                <a:solidFill>
                  <a:schemeClr val="tx1">
                    <a:lumMod val="75000"/>
                    <a:lumOff val="25000"/>
                  </a:schemeClr>
                </a:solidFill>
                <a:latin typeface="メイリオ" panose="020B0604030504040204" pitchFamily="50" charset="-128"/>
                <a:ea typeface="メイリオ" panose="020B0604030504040204" pitchFamily="50" charset="-128"/>
              </a:rPr>
              <a:t>エネルギーと環境を考える</a:t>
            </a:r>
          </a:p>
        </p:txBody>
      </p:sp>
      <p:pic>
        <p:nvPicPr>
          <p:cNvPr id="16" name="Picture 2" descr="\\Shinjuku-1\全社共有\F.3 営業ツール\JANUSロゴ2005\gif\janus_logo_final_blue.gif">
            <a:extLst>
              <a:ext uri="{FF2B5EF4-FFF2-40B4-BE49-F238E27FC236}">
                <a16:creationId xmlns:a16="http://schemas.microsoft.com/office/drawing/2014/main" id="{8F75830E-D0E2-4883-BBB4-17BA2F13DF08}"/>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83568" y="507960"/>
            <a:ext cx="1512168" cy="238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54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1">
    <p:spTree>
      <p:nvGrpSpPr>
        <p:cNvPr id="1" name=""/>
        <p:cNvGrpSpPr/>
        <p:nvPr/>
      </p:nvGrpSpPr>
      <p:grpSpPr>
        <a:xfrm>
          <a:off x="0" y="0"/>
          <a:ext cx="0" cy="0"/>
          <a:chOff x="0" y="0"/>
          <a:chExt cx="0" cy="0"/>
        </a:xfrm>
      </p:grpSpPr>
      <p:sp>
        <p:nvSpPr>
          <p:cNvPr id="5" name="正方形/長方形 4"/>
          <p:cNvSpPr/>
          <p:nvPr userDrawn="1"/>
        </p:nvSpPr>
        <p:spPr>
          <a:xfrm>
            <a:off x="0" y="1916832"/>
            <a:ext cx="9144000" cy="3600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722313" y="4305300"/>
            <a:ext cx="7772400" cy="815604"/>
          </a:xfrm>
        </p:spPr>
        <p:txBody>
          <a:bodyPr anchor="t">
            <a:normAutofit/>
          </a:bodyPr>
          <a:lstStyle>
            <a:lvl1pPr algn="r">
              <a:defRPr sz="2100" b="1" cap="all" baseline="0">
                <a:solidFill>
                  <a:srgbClr val="404040"/>
                </a:solidFill>
                <a:effectLst>
                  <a:glow rad="63500">
                    <a:schemeClr val="bg1">
                      <a:alpha val="40000"/>
                    </a:schemeClr>
                  </a:glow>
                </a:effectLst>
              </a:defRPr>
            </a:lvl1pPr>
          </a:lstStyle>
          <a:p>
            <a:r>
              <a:rPr kumimoji="1" lang="ja-JP" altLang="en-US" dirty="0"/>
              <a:t>１．セクション見出し</a:t>
            </a:r>
            <a:r>
              <a:rPr kumimoji="1" lang="en-US" altLang="ja-JP" dirty="0"/>
              <a:t>(</a:t>
            </a:r>
            <a:r>
              <a:rPr kumimoji="1" lang="ja-JP" altLang="en-US" dirty="0"/>
              <a:t>中表紙</a:t>
            </a:r>
            <a:r>
              <a:rPr kumimoji="1" lang="en-US" altLang="ja-JP" dirty="0"/>
              <a:t>)</a:t>
            </a:r>
            <a:endParaRPr kumimoji="1" lang="ja-JP" altLang="en-US" dirty="0"/>
          </a:p>
        </p:txBody>
      </p:sp>
      <p:sp>
        <p:nvSpPr>
          <p:cNvPr id="3" name="テキスト プレースホルダー 2"/>
          <p:cNvSpPr>
            <a:spLocks noGrp="1"/>
          </p:cNvSpPr>
          <p:nvPr>
            <p:ph type="body" idx="1" hasCustomPrompt="1"/>
          </p:nvPr>
        </p:nvSpPr>
        <p:spPr>
          <a:xfrm>
            <a:off x="722313" y="2258649"/>
            <a:ext cx="7772400" cy="1500187"/>
          </a:xfrm>
        </p:spPr>
        <p:txBody>
          <a:bodyPr anchor="b"/>
          <a:lstStyle>
            <a:lvl1pPr marL="0" indent="0">
              <a:buNone/>
              <a:defRPr sz="1500">
                <a:solidFill>
                  <a:srgbClr val="41414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kumimoji="1" lang="ja-JP" altLang="en-US" dirty="0"/>
              <a:t>テキストテキストテキスト</a:t>
            </a:r>
          </a:p>
        </p:txBody>
      </p:sp>
      <p:sp>
        <p:nvSpPr>
          <p:cNvPr id="4" name="正方形/長方形 3">
            <a:extLst>
              <a:ext uri="{FF2B5EF4-FFF2-40B4-BE49-F238E27FC236}">
                <a16:creationId xmlns:a16="http://schemas.microsoft.com/office/drawing/2014/main" id="{21522A04-3FB2-44F3-9F67-5F22AAF2ECA0}"/>
              </a:ext>
            </a:extLst>
          </p:cNvPr>
          <p:cNvSpPr/>
          <p:nvPr userDrawn="1"/>
        </p:nvSpPr>
        <p:spPr>
          <a:xfrm>
            <a:off x="0" y="548687"/>
            <a:ext cx="9144000" cy="53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6" name="直線コネクタ 5">
            <a:extLst>
              <a:ext uri="{FF2B5EF4-FFF2-40B4-BE49-F238E27FC236}">
                <a16:creationId xmlns:a16="http://schemas.microsoft.com/office/drawing/2014/main" id="{2ACF4697-2119-4C70-8446-97426BFBD01E}"/>
              </a:ext>
            </a:extLst>
          </p:cNvPr>
          <p:cNvCxnSpPr>
            <a:cxnSpLocks/>
          </p:cNvCxnSpPr>
          <p:nvPr userDrawn="1"/>
        </p:nvCxnSpPr>
        <p:spPr>
          <a:xfrm>
            <a:off x="-900" y="5517232"/>
            <a:ext cx="9144900" cy="0"/>
          </a:xfrm>
          <a:prstGeom prst="line">
            <a:avLst/>
          </a:prstGeom>
          <a:ln w="63500">
            <a:solidFill>
              <a:srgbClr val="2540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37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色反転）">
    <p:spTree>
      <p:nvGrpSpPr>
        <p:cNvPr id="1" name=""/>
        <p:cNvGrpSpPr/>
        <p:nvPr/>
      </p:nvGrpSpPr>
      <p:grpSpPr>
        <a:xfrm>
          <a:off x="0" y="0"/>
          <a:ext cx="0" cy="0"/>
          <a:chOff x="0" y="0"/>
          <a:chExt cx="0" cy="0"/>
        </a:xfrm>
      </p:grpSpPr>
      <p:sp>
        <p:nvSpPr>
          <p:cNvPr id="5" name="正方形/長方形 4"/>
          <p:cNvSpPr/>
          <p:nvPr userDrawn="1"/>
        </p:nvSpPr>
        <p:spPr>
          <a:xfrm>
            <a:off x="0" y="0"/>
            <a:ext cx="9144000" cy="6717568"/>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722313" y="4305300"/>
            <a:ext cx="7772400" cy="815604"/>
          </a:xfrm>
        </p:spPr>
        <p:txBody>
          <a:bodyPr anchor="t">
            <a:normAutofit/>
          </a:bodyPr>
          <a:lstStyle>
            <a:lvl1pPr algn="r">
              <a:defRPr sz="2100" b="1" cap="all">
                <a:solidFill>
                  <a:schemeClr val="bg1"/>
                </a:solidFill>
                <a:effectLst/>
              </a:defRPr>
            </a:lvl1pPr>
          </a:lstStyle>
          <a:p>
            <a:r>
              <a:rPr kumimoji="1" lang="ja-JP" altLang="en-US" dirty="0"/>
              <a:t>１．セクション見出し</a:t>
            </a:r>
            <a:r>
              <a:rPr kumimoji="1" lang="en-US" altLang="ja-JP" dirty="0"/>
              <a:t>(</a:t>
            </a:r>
            <a:r>
              <a:rPr kumimoji="1" lang="ja-JP" altLang="en-US" dirty="0"/>
              <a:t>中表紙</a:t>
            </a:r>
            <a:r>
              <a:rPr kumimoji="1" lang="en-US" altLang="ja-JP" dirty="0"/>
              <a:t>)</a:t>
            </a:r>
            <a:endParaRPr kumimoji="1" lang="ja-JP" altLang="en-US" dirty="0"/>
          </a:p>
        </p:txBody>
      </p:sp>
      <p:sp>
        <p:nvSpPr>
          <p:cNvPr id="3" name="テキスト プレースホルダー 2"/>
          <p:cNvSpPr>
            <a:spLocks noGrp="1"/>
          </p:cNvSpPr>
          <p:nvPr>
            <p:ph type="body" idx="1" hasCustomPrompt="1"/>
          </p:nvPr>
        </p:nvSpPr>
        <p:spPr>
          <a:xfrm>
            <a:off x="722313" y="2258649"/>
            <a:ext cx="7772400" cy="1500187"/>
          </a:xfrm>
        </p:spPr>
        <p:txBody>
          <a:bodyPr anchor="b"/>
          <a:lstStyle>
            <a:lvl1pPr marL="0" indent="0">
              <a:buNone/>
              <a:defRPr sz="1500">
                <a:solidFill>
                  <a:schemeClr val="bg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kumimoji="1" lang="ja-JP" altLang="en-US" dirty="0"/>
              <a:t>テキストテキストテキスト</a:t>
            </a:r>
          </a:p>
        </p:txBody>
      </p:sp>
      <p:sp>
        <p:nvSpPr>
          <p:cNvPr id="4" name="正方形/長方形 3">
            <a:extLst>
              <a:ext uri="{FF2B5EF4-FFF2-40B4-BE49-F238E27FC236}">
                <a16:creationId xmlns:a16="http://schemas.microsoft.com/office/drawing/2014/main" id="{21522A04-3FB2-44F3-9F67-5F22AAF2ECA0}"/>
              </a:ext>
            </a:extLst>
          </p:cNvPr>
          <p:cNvSpPr/>
          <p:nvPr userDrawn="1"/>
        </p:nvSpPr>
        <p:spPr>
          <a:xfrm>
            <a:off x="0" y="692703"/>
            <a:ext cx="9144000" cy="50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 name="正方形/長方形 7">
            <a:extLst>
              <a:ext uri="{FF2B5EF4-FFF2-40B4-BE49-F238E27FC236}">
                <a16:creationId xmlns:a16="http://schemas.microsoft.com/office/drawing/2014/main" id="{17C4365F-F9D7-45B7-9932-B140C28BEDB1}"/>
              </a:ext>
            </a:extLst>
          </p:cNvPr>
          <p:cNvSpPr/>
          <p:nvPr userDrawn="1"/>
        </p:nvSpPr>
        <p:spPr>
          <a:xfrm>
            <a:off x="-5265" y="-28308"/>
            <a:ext cx="9144000" cy="1223784"/>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 name="正方形/長方形 8">
            <a:extLst>
              <a:ext uri="{FF2B5EF4-FFF2-40B4-BE49-F238E27FC236}">
                <a16:creationId xmlns:a16="http://schemas.microsoft.com/office/drawing/2014/main" id="{462EFEA6-7A21-4951-BE07-38A26E74C767}"/>
              </a:ext>
            </a:extLst>
          </p:cNvPr>
          <p:cNvSpPr/>
          <p:nvPr userDrawn="1"/>
        </p:nvSpPr>
        <p:spPr>
          <a:xfrm>
            <a:off x="0" y="5171803"/>
            <a:ext cx="9144000" cy="50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pic>
        <p:nvPicPr>
          <p:cNvPr id="13" name="図 12">
            <a:extLst>
              <a:ext uri="{FF2B5EF4-FFF2-40B4-BE49-F238E27FC236}">
                <a16:creationId xmlns:a16="http://schemas.microsoft.com/office/drawing/2014/main" id="{50FEEB6D-A254-48C6-8104-19BAE90323AA}"/>
              </a:ext>
            </a:extLst>
          </p:cNvPr>
          <p:cNvPicPr>
            <a:picLocks noChangeAspect="1"/>
          </p:cNvPicPr>
          <p:nvPr userDrawn="1"/>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2667" b="90667" l="415" r="99585">
                        <a14:foregroundMark x1="3731" y1="69333" x2="5699" y2="78667"/>
                        <a14:foregroundMark x1="17306" y1="14667" x2="16580" y2="56667"/>
                        <a14:foregroundMark x1="16580" y1="56667" x2="15337" y2="73333"/>
                        <a14:foregroundMark x1="518" y1="63333" x2="1969" y2="69333"/>
                        <a14:foregroundMark x1="27772" y1="18000" x2="26010" y2="50667"/>
                        <a14:foregroundMark x1="31813" y1="31333" x2="33264" y2="66667"/>
                        <a14:foregroundMark x1="45389" y1="30000" x2="44041" y2="62667"/>
                        <a14:foregroundMark x1="57720" y1="35333" x2="55959" y2="70000"/>
                        <a14:foregroundMark x1="55959" y1="70000" x2="50259" y2="46000"/>
                        <a14:foregroundMark x1="63938" y1="29333" x2="65078" y2="68000"/>
                        <a14:foregroundMark x1="65078" y1="68000" x2="70466" y2="86000"/>
                        <a14:foregroundMark x1="70466" y1="86000" x2="75648" y2="66000"/>
                        <a14:foregroundMark x1="75648" y1="66000" x2="75544" y2="44000"/>
                        <a14:foregroundMark x1="84974" y1="18000" x2="89223" y2="47333"/>
                        <a14:foregroundMark x1="89223" y1="47333" x2="94715" y2="60000"/>
                        <a14:foregroundMark x1="94715" y1="60000" x2="95648" y2="84000"/>
                        <a14:foregroundMark x1="84767" y1="78000" x2="89948" y2="90667"/>
                        <a14:foregroundMark x1="95855" y1="12667" x2="91192" y2="7333"/>
                        <a14:foregroundMark x1="76166" y1="19333" x2="76684" y2="43333"/>
                        <a14:foregroundMark x1="64249" y1="14667" x2="64456" y2="32000"/>
                        <a14:foregroundMark x1="74197" y1="10667" x2="76477" y2="10667"/>
                        <a14:foregroundMark x1="82280" y1="23333" x2="82694" y2="31333"/>
                        <a14:foregroundMark x1="14404" y1="6000" x2="16580" y2="4000"/>
                        <a14:foregroundMark x1="18964" y1="4000" x2="18653" y2="9333"/>
                        <a14:foregroundMark x1="66736" y1="3333" x2="66114" y2="9333"/>
                        <a14:foregroundMark x1="99585" y1="66000" x2="99275" y2="76667"/>
                      </a14:backgroundRemoval>
                    </a14:imgEffect>
                  </a14:imgLayer>
                </a14:imgProps>
              </a:ext>
              <a:ext uri="{28A0092B-C50C-407E-A947-70E740481C1C}">
                <a14:useLocalDpi xmlns:a14="http://schemas.microsoft.com/office/drawing/2010/main"/>
              </a:ext>
            </a:extLst>
          </a:blip>
          <a:stretch>
            <a:fillRect/>
          </a:stretch>
        </p:blipFill>
        <p:spPr>
          <a:xfrm>
            <a:off x="722313" y="1855346"/>
            <a:ext cx="1296144" cy="268867"/>
          </a:xfrm>
          <a:prstGeom prst="rect">
            <a:avLst/>
          </a:prstGeom>
        </p:spPr>
      </p:pic>
      <p:sp>
        <p:nvSpPr>
          <p:cNvPr id="15" name="正方形/長方形 14">
            <a:extLst>
              <a:ext uri="{FF2B5EF4-FFF2-40B4-BE49-F238E27FC236}">
                <a16:creationId xmlns:a16="http://schemas.microsoft.com/office/drawing/2014/main" id="{8BE54427-A8B2-4479-A36E-C305F50315CD}"/>
              </a:ext>
            </a:extLst>
          </p:cNvPr>
          <p:cNvSpPr/>
          <p:nvPr userDrawn="1"/>
        </p:nvSpPr>
        <p:spPr>
          <a:xfrm>
            <a:off x="0" y="6247337"/>
            <a:ext cx="9144000" cy="6206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rgbClr val="254061"/>
              </a:solidFill>
            </a:endParaRPr>
          </a:p>
        </p:txBody>
      </p:sp>
      <p:sp>
        <p:nvSpPr>
          <p:cNvPr id="10" name="スライド番号プレースホルダー 7">
            <a:extLst>
              <a:ext uri="{FF2B5EF4-FFF2-40B4-BE49-F238E27FC236}">
                <a16:creationId xmlns:a16="http://schemas.microsoft.com/office/drawing/2014/main" id="{2D5A3020-6D8A-4A15-BD17-2F2CBCEDC135}"/>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bg1">
                    <a:lumMod val="85000"/>
                  </a:schemeClr>
                </a:solidFill>
                <a:latin typeface="Segoe UI" panose="020B0502040204020203" pitchFamily="34" charset="0"/>
                <a:ea typeface="メイリオ" panose="020B0604030504040204" pitchFamily="50" charset="-128"/>
              </a:rPr>
              <a:pPr/>
              <a:t>‹#›</a:t>
            </a:fld>
            <a:endParaRPr lang="ja-JP" altLang="en-US" sz="825" baseline="0" dirty="0">
              <a:solidFill>
                <a:schemeClr val="bg1">
                  <a:lumMod val="85000"/>
                </a:schemeClr>
              </a:solidFill>
              <a:latin typeface="Segoe UI" panose="020B0502040204020203" pitchFamily="34" charset="0"/>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CC20EFC0-F6E2-45A9-B52E-BF236F829E4C}"/>
              </a:ext>
            </a:extLst>
          </p:cNvPr>
          <p:cNvSpPr txBox="1"/>
          <p:nvPr userDrawn="1"/>
        </p:nvSpPr>
        <p:spPr>
          <a:xfrm>
            <a:off x="62085" y="6626498"/>
            <a:ext cx="1297225" cy="246221"/>
          </a:xfrm>
          <a:prstGeom prst="rect">
            <a:avLst/>
          </a:prstGeom>
          <a:noFill/>
        </p:spPr>
        <p:txBody>
          <a:bodyPr wrap="square" rtlCol="0">
            <a:spAutoFit/>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altLang="ja-JP" sz="1000" b="0" baseline="0" dirty="0">
                <a:solidFill>
                  <a:schemeClr val="bg1">
                    <a:lumMod val="85000"/>
                  </a:schemeClr>
                </a:solidFill>
                <a:latin typeface="Segoe UI" panose="020B0502040204020203" pitchFamily="34" charset="0"/>
                <a:ea typeface="メイリオ" panose="020B0604030504040204" pitchFamily="50" charset="-128"/>
                <a:cs typeface="Segoe UI" panose="020B0502040204020203" pitchFamily="34" charset="0"/>
              </a:rPr>
              <a:t>© 2023JANUS</a:t>
            </a:r>
            <a:endParaRPr lang="ja-JP" altLang="en-US" sz="1000" b="0" baseline="0" dirty="0">
              <a:solidFill>
                <a:schemeClr val="bg1">
                  <a:lumMod val="85000"/>
                </a:schemeClr>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159082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セクション見出し（ライン）">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28FD9263-C6FB-4A9C-95F7-AA4BBF91E351}"/>
              </a:ext>
            </a:extLst>
          </p:cNvPr>
          <p:cNvSpPr/>
          <p:nvPr userDrawn="1"/>
        </p:nvSpPr>
        <p:spPr>
          <a:xfrm>
            <a:off x="0" y="6613528"/>
            <a:ext cx="9144000" cy="244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lumMod val="65000"/>
                  <a:lumOff val="35000"/>
                </a:schemeClr>
              </a:solidFill>
            </a:endParaRPr>
          </a:p>
        </p:txBody>
      </p:sp>
      <p:sp>
        <p:nvSpPr>
          <p:cNvPr id="5" name="正方形/長方形 4"/>
          <p:cNvSpPr/>
          <p:nvPr userDrawn="1"/>
        </p:nvSpPr>
        <p:spPr>
          <a:xfrm>
            <a:off x="0" y="5517239"/>
            <a:ext cx="9144000" cy="11092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722313" y="4305300"/>
            <a:ext cx="7772400" cy="815604"/>
          </a:xfrm>
        </p:spPr>
        <p:txBody>
          <a:bodyPr anchor="t">
            <a:normAutofit/>
          </a:bodyPr>
          <a:lstStyle>
            <a:lvl1pPr algn="r">
              <a:defRPr sz="2100" b="1" cap="all">
                <a:solidFill>
                  <a:srgbClr val="5A5A5A"/>
                </a:solidFill>
                <a:effectLst>
                  <a:glow rad="63500">
                    <a:schemeClr val="bg1">
                      <a:alpha val="40000"/>
                    </a:schemeClr>
                  </a:glow>
                </a:effectLst>
              </a:defRPr>
            </a:lvl1pPr>
          </a:lstStyle>
          <a:p>
            <a:r>
              <a:rPr kumimoji="1" lang="ja-JP" altLang="en-US" dirty="0"/>
              <a:t>１．セクション見出し</a:t>
            </a:r>
            <a:r>
              <a:rPr kumimoji="1" lang="en-US" altLang="ja-JP" dirty="0"/>
              <a:t>(</a:t>
            </a:r>
            <a:r>
              <a:rPr kumimoji="1" lang="ja-JP" altLang="en-US" dirty="0"/>
              <a:t>中表紙</a:t>
            </a:r>
            <a:r>
              <a:rPr kumimoji="1" lang="en-US" altLang="ja-JP" dirty="0"/>
              <a:t>)</a:t>
            </a:r>
            <a:endParaRPr kumimoji="1" lang="ja-JP" altLang="en-US" dirty="0"/>
          </a:p>
        </p:txBody>
      </p:sp>
      <p:sp>
        <p:nvSpPr>
          <p:cNvPr id="3" name="テキスト プレースホルダー 2"/>
          <p:cNvSpPr>
            <a:spLocks noGrp="1"/>
          </p:cNvSpPr>
          <p:nvPr>
            <p:ph type="body" idx="1" hasCustomPrompt="1"/>
          </p:nvPr>
        </p:nvSpPr>
        <p:spPr>
          <a:xfrm>
            <a:off x="722313" y="2258649"/>
            <a:ext cx="7772400" cy="1500187"/>
          </a:xfrm>
        </p:spPr>
        <p:txBody>
          <a:bodyPr anchor="b"/>
          <a:lstStyle>
            <a:lvl1pPr marL="0" indent="0">
              <a:buNone/>
              <a:defRPr sz="1500">
                <a:solidFill>
                  <a:srgbClr val="41414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kumimoji="1" lang="ja-JP" altLang="en-US" dirty="0"/>
              <a:t>テキストテキストテキスト</a:t>
            </a:r>
          </a:p>
        </p:txBody>
      </p:sp>
      <p:sp>
        <p:nvSpPr>
          <p:cNvPr id="4" name="正方形/長方形 3">
            <a:extLst>
              <a:ext uri="{FF2B5EF4-FFF2-40B4-BE49-F238E27FC236}">
                <a16:creationId xmlns:a16="http://schemas.microsoft.com/office/drawing/2014/main" id="{21522A04-3FB2-44F3-9F67-5F22AAF2ECA0}"/>
              </a:ext>
            </a:extLst>
          </p:cNvPr>
          <p:cNvSpPr/>
          <p:nvPr userDrawn="1"/>
        </p:nvSpPr>
        <p:spPr>
          <a:xfrm>
            <a:off x="0" y="548687"/>
            <a:ext cx="9144000" cy="53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6" name="直線コネクタ 5">
            <a:extLst>
              <a:ext uri="{FF2B5EF4-FFF2-40B4-BE49-F238E27FC236}">
                <a16:creationId xmlns:a16="http://schemas.microsoft.com/office/drawing/2014/main" id="{2ACF4697-2119-4C70-8446-97426BFBD01E}"/>
              </a:ext>
            </a:extLst>
          </p:cNvPr>
          <p:cNvCxnSpPr>
            <a:cxnSpLocks/>
          </p:cNvCxnSpPr>
          <p:nvPr userDrawn="1"/>
        </p:nvCxnSpPr>
        <p:spPr>
          <a:xfrm>
            <a:off x="-900" y="5517232"/>
            <a:ext cx="9144900" cy="0"/>
          </a:xfrm>
          <a:prstGeom prst="line">
            <a:avLst/>
          </a:prstGeom>
          <a:ln w="63500">
            <a:solidFill>
              <a:srgbClr val="254061"/>
            </a:solidFill>
          </a:ln>
        </p:spPr>
        <p:style>
          <a:lnRef idx="1">
            <a:schemeClr val="accent1"/>
          </a:lnRef>
          <a:fillRef idx="0">
            <a:schemeClr val="accent1"/>
          </a:fillRef>
          <a:effectRef idx="0">
            <a:schemeClr val="accent1"/>
          </a:effectRef>
          <a:fontRef idx="minor">
            <a:schemeClr val="tx1"/>
          </a:fontRef>
        </p:style>
      </p:cxnSp>
      <p:sp>
        <p:nvSpPr>
          <p:cNvPr id="9" name="スライド番号プレースホルダー 7">
            <a:extLst>
              <a:ext uri="{FF2B5EF4-FFF2-40B4-BE49-F238E27FC236}">
                <a16:creationId xmlns:a16="http://schemas.microsoft.com/office/drawing/2014/main" id="{87E76F26-C7E3-4F61-8E91-693CA1E28BF9}"/>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65000"/>
                    <a:lumOff val="3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65000"/>
                  <a:lumOff val="35000"/>
                </a:schemeClr>
              </a:solidFill>
              <a:latin typeface="Segoe UI" panose="020B0502040204020203" pitchFamily="34" charset="0"/>
              <a:ea typeface="メイリオ" panose="020B0604030504040204" pitchFamily="50" charset="-128"/>
            </a:endParaRPr>
          </a:p>
        </p:txBody>
      </p:sp>
      <p:sp>
        <p:nvSpPr>
          <p:cNvPr id="10" name="テキスト ボックス 9">
            <a:extLst>
              <a:ext uri="{FF2B5EF4-FFF2-40B4-BE49-F238E27FC236}">
                <a16:creationId xmlns:a16="http://schemas.microsoft.com/office/drawing/2014/main" id="{424DA454-65FE-4F4A-AA11-EE6589F11B4F}"/>
              </a:ext>
            </a:extLst>
          </p:cNvPr>
          <p:cNvSpPr txBox="1"/>
          <p:nvPr userDrawn="1"/>
        </p:nvSpPr>
        <p:spPr>
          <a:xfrm>
            <a:off x="62085" y="6626498"/>
            <a:ext cx="1297225" cy="246221"/>
          </a:xfrm>
          <a:prstGeom prst="rect">
            <a:avLst/>
          </a:prstGeom>
          <a:noFill/>
        </p:spPr>
        <p:txBody>
          <a:bodyPr wrap="square" rtlCol="0">
            <a:spAutoFit/>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altLang="ja-JP" sz="1000" b="0" baseline="0" dirty="0">
                <a:solidFill>
                  <a:schemeClr val="tx1">
                    <a:lumMod val="65000"/>
                    <a:lumOff val="35000"/>
                  </a:schemeClr>
                </a:solidFill>
                <a:latin typeface="Segoe UI" panose="020B0502040204020203" pitchFamily="34" charset="0"/>
                <a:ea typeface="メイリオ" panose="020B0604030504040204" pitchFamily="50" charset="-128"/>
                <a:cs typeface="Segoe UI" panose="020B0502040204020203" pitchFamily="34" charset="0"/>
              </a:rPr>
              <a:t>© 2023JANUS</a:t>
            </a:r>
            <a:endParaRPr lang="ja-JP" altLang="en-US" sz="1000" b="0" baseline="0" dirty="0">
              <a:solidFill>
                <a:schemeClr val="tx1">
                  <a:lumMod val="65000"/>
                  <a:lumOff val="35000"/>
                </a:schemeClr>
              </a:solidFill>
              <a:latin typeface="Segoe UI" panose="020B0502040204020203" pitchFamily="34" charset="0"/>
              <a:ea typeface="メイリオ" panose="020B0604030504040204" pitchFamily="50" charset="-128"/>
              <a:cs typeface="Segoe UI" panose="020B0502040204020203" pitchFamily="34" charset="0"/>
            </a:endParaRPr>
          </a:p>
        </p:txBody>
      </p:sp>
      <p:cxnSp>
        <p:nvCxnSpPr>
          <p:cNvPr id="12" name="直線コネクタ 11">
            <a:extLst>
              <a:ext uri="{FF2B5EF4-FFF2-40B4-BE49-F238E27FC236}">
                <a16:creationId xmlns:a16="http://schemas.microsoft.com/office/drawing/2014/main" id="{FE96CA3B-C4A7-470F-BF63-9644F99C26E6}"/>
              </a:ext>
            </a:extLst>
          </p:cNvPr>
          <p:cNvCxnSpPr>
            <a:cxnSpLocks/>
          </p:cNvCxnSpPr>
          <p:nvPr userDrawn="1"/>
        </p:nvCxnSpPr>
        <p:spPr>
          <a:xfrm>
            <a:off x="-900" y="6600817"/>
            <a:ext cx="91449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080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51520" y="166799"/>
            <a:ext cx="8424936" cy="555376"/>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67547" y="980730"/>
            <a:ext cx="8156911" cy="5440885"/>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cxnSp>
        <p:nvCxnSpPr>
          <p:cNvPr id="25" name="直線コネクタ 24"/>
          <p:cNvCxnSpPr>
            <a:cxnSpLocks/>
          </p:cNvCxnSpPr>
          <p:nvPr userDrawn="1"/>
        </p:nvCxnSpPr>
        <p:spPr>
          <a:xfrm>
            <a:off x="-450" y="709612"/>
            <a:ext cx="9144900" cy="0"/>
          </a:xfrm>
          <a:prstGeom prst="line">
            <a:avLst/>
          </a:prstGeom>
          <a:ln w="63500">
            <a:gradFill flip="none" rotWithShape="1">
              <a:gsLst>
                <a:gs pos="70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CFE4E873-8AA9-47D7-A2FC-6517981F5B9B}"/>
              </a:ext>
            </a:extLst>
          </p:cNvPr>
          <p:cNvSpPr/>
          <p:nvPr userDrawn="1"/>
        </p:nvSpPr>
        <p:spPr>
          <a:xfrm flipV="1">
            <a:off x="-450" y="6642000"/>
            <a:ext cx="9144900" cy="216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baseline="0" dirty="0">
              <a:latin typeface="Segoe UI" panose="020B0502040204020203" pitchFamily="34" charset="0"/>
              <a:ea typeface="メイリオ" panose="020B0604030504040204" pitchFamily="50" charset="-128"/>
            </a:endParaRPr>
          </a:p>
        </p:txBody>
      </p:sp>
      <p:sp>
        <p:nvSpPr>
          <p:cNvPr id="12" name="スライド番号プレースホルダー 7">
            <a:extLst>
              <a:ext uri="{FF2B5EF4-FFF2-40B4-BE49-F238E27FC236}">
                <a16:creationId xmlns:a16="http://schemas.microsoft.com/office/drawing/2014/main" id="{F3A18C27-D9AB-45B4-8A52-B6BCED919FA6}"/>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75000"/>
                    <a:lumOff val="2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75000"/>
                  <a:lumOff val="25000"/>
                </a:schemeClr>
              </a:solidFill>
              <a:latin typeface="Segoe UI" panose="020B0502040204020203" pitchFamily="34" charset="0"/>
              <a:ea typeface="メイリオ" panose="020B0604030504040204" pitchFamily="50" charset="-128"/>
            </a:endParaRPr>
          </a:p>
        </p:txBody>
      </p:sp>
    </p:spTree>
    <p:extLst>
      <p:ext uri="{BB962C8B-B14F-4D97-AF65-F5344CB8AC3E}">
        <p14:creationId xmlns:p14="http://schemas.microsoft.com/office/powerpoint/2010/main" val="2150168035"/>
      </p:ext>
    </p:extLst>
  </p:cSld>
  <p:clrMap bg1="lt1" tx1="dk1" bg2="lt2" tx2="dk2" accent1="accent1" accent2="accent2" accent3="accent3" accent4="accent4" accent5="accent5" accent6="accent6" hlink="hlink" folHlink="folHlink"/>
  <p:sldLayoutIdLst>
    <p:sldLayoutId id="2147483711" r:id="rId1"/>
    <p:sldLayoutId id="2147483692" r:id="rId2"/>
    <p:sldLayoutId id="2147483697" r:id="rId3"/>
    <p:sldLayoutId id="2147483693" r:id="rId4"/>
    <p:sldLayoutId id="2147483694" r:id="rId5"/>
    <p:sldLayoutId id="2147483695" r:id="rId6"/>
    <p:sldLayoutId id="2147483702" r:id="rId7"/>
    <p:sldLayoutId id="2147483696" r:id="rId8"/>
    <p:sldLayoutId id="2147483709" r:id="rId9"/>
    <p:sldLayoutId id="2147483703" r:id="rId10"/>
    <p:sldLayoutId id="2147483705" r:id="rId11"/>
    <p:sldLayoutId id="2147483706" r:id="rId12"/>
    <p:sldLayoutId id="2147483698" r:id="rId13"/>
    <p:sldLayoutId id="2147483710" r:id="rId14"/>
    <p:sldLayoutId id="2147483699" r:id="rId15"/>
    <p:sldLayoutId id="2147483700" r:id="rId16"/>
    <p:sldLayoutId id="2147483704" r:id="rId17"/>
  </p:sldLayoutIdLst>
  <p:txStyles>
    <p:titleStyle>
      <a:lvl1pPr algn="l" defTabSz="685783" rtl="0" eaLnBrk="1" latinLnBrk="0" hangingPunct="1">
        <a:spcBef>
          <a:spcPct val="0"/>
        </a:spcBef>
        <a:buNone/>
        <a:defRPr kumimoji="1" sz="2000" b="1" kern="1200" baseline="0">
          <a:solidFill>
            <a:srgbClr val="404040"/>
          </a:solidFill>
          <a:latin typeface="Segoe UI" panose="020B0502040204020203" pitchFamily="34" charset="0"/>
          <a:ea typeface="メイリオ" panose="020B0604030504040204" pitchFamily="50" charset="-128"/>
          <a:cs typeface="+mj-cs"/>
        </a:defRPr>
      </a:lvl1pPr>
    </p:titleStyle>
    <p:bodyStyle>
      <a:lvl1pPr marL="257168" indent="-257168" algn="l" defTabSz="685783" rtl="0" eaLnBrk="1" latinLnBrk="0" hangingPunct="1">
        <a:lnSpc>
          <a:spcPct val="125000"/>
        </a:lnSpc>
        <a:spcBef>
          <a:spcPct val="20000"/>
        </a:spcBef>
        <a:buFont typeface="Arial" panose="020B0604020202020204" pitchFamily="34" charset="0"/>
        <a:buChar char="•"/>
        <a:defRPr kumimoji="1" sz="18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p:bodyStyle>
    <p:otherStyle>
      <a:defPPr>
        <a:defRPr lang="ja-JP"/>
      </a:defPPr>
      <a:lvl1pPr marL="0" algn="l" defTabSz="685783" rtl="0" eaLnBrk="1" latinLnBrk="0" hangingPunct="1">
        <a:defRPr kumimoji="1" sz="1350" kern="1200">
          <a:solidFill>
            <a:schemeClr val="tx1"/>
          </a:solidFill>
          <a:latin typeface="+mn-lt"/>
          <a:ea typeface="+mn-ea"/>
          <a:cs typeface="+mn-cs"/>
        </a:defRPr>
      </a:lvl1pPr>
      <a:lvl2pPr marL="342892" algn="l" defTabSz="685783" rtl="0" eaLnBrk="1" latinLnBrk="0" hangingPunct="1">
        <a:defRPr kumimoji="1" sz="1350" kern="1200">
          <a:solidFill>
            <a:schemeClr val="tx1"/>
          </a:solidFill>
          <a:latin typeface="+mn-lt"/>
          <a:ea typeface="+mn-ea"/>
          <a:cs typeface="+mn-cs"/>
        </a:defRPr>
      </a:lvl2pPr>
      <a:lvl3pPr marL="685783" algn="l" defTabSz="685783" rtl="0" eaLnBrk="1" latinLnBrk="0" hangingPunct="1">
        <a:defRPr kumimoji="1" sz="1350" kern="1200">
          <a:solidFill>
            <a:schemeClr val="tx1"/>
          </a:solidFill>
          <a:latin typeface="+mn-lt"/>
          <a:ea typeface="+mn-ea"/>
          <a:cs typeface="+mn-cs"/>
        </a:defRPr>
      </a:lvl3pPr>
      <a:lvl4pPr marL="1028675" algn="l" defTabSz="685783" rtl="0" eaLnBrk="1" latinLnBrk="0" hangingPunct="1">
        <a:defRPr kumimoji="1" sz="1350" kern="1200">
          <a:solidFill>
            <a:schemeClr val="tx1"/>
          </a:solidFill>
          <a:latin typeface="+mn-lt"/>
          <a:ea typeface="+mn-ea"/>
          <a:cs typeface="+mn-cs"/>
        </a:defRPr>
      </a:lvl4pPr>
      <a:lvl5pPr marL="1371566" algn="l" defTabSz="685783" rtl="0" eaLnBrk="1" latinLnBrk="0" hangingPunct="1">
        <a:defRPr kumimoji="1" sz="1350" kern="1200">
          <a:solidFill>
            <a:schemeClr val="tx1"/>
          </a:solidFill>
          <a:latin typeface="+mn-lt"/>
          <a:ea typeface="+mn-ea"/>
          <a:cs typeface="+mn-cs"/>
        </a:defRPr>
      </a:lvl5pPr>
      <a:lvl6pPr marL="1714457" algn="l" defTabSz="685783" rtl="0" eaLnBrk="1" latinLnBrk="0" hangingPunct="1">
        <a:defRPr kumimoji="1" sz="1350" kern="1200">
          <a:solidFill>
            <a:schemeClr val="tx1"/>
          </a:solidFill>
          <a:latin typeface="+mn-lt"/>
          <a:ea typeface="+mn-ea"/>
          <a:cs typeface="+mn-cs"/>
        </a:defRPr>
      </a:lvl6pPr>
      <a:lvl7pPr marL="2057348" algn="l" defTabSz="685783" rtl="0" eaLnBrk="1" latinLnBrk="0" hangingPunct="1">
        <a:defRPr kumimoji="1" sz="1350" kern="1200">
          <a:solidFill>
            <a:schemeClr val="tx1"/>
          </a:solidFill>
          <a:latin typeface="+mn-lt"/>
          <a:ea typeface="+mn-ea"/>
          <a:cs typeface="+mn-cs"/>
        </a:defRPr>
      </a:lvl7pPr>
      <a:lvl8pPr marL="2400240" algn="l" defTabSz="685783" rtl="0" eaLnBrk="1" latinLnBrk="0" hangingPunct="1">
        <a:defRPr kumimoji="1" sz="1350" kern="1200">
          <a:solidFill>
            <a:schemeClr val="tx1"/>
          </a:solidFill>
          <a:latin typeface="+mn-lt"/>
          <a:ea typeface="+mn-ea"/>
          <a:cs typeface="+mn-cs"/>
        </a:defRPr>
      </a:lvl8pPr>
      <a:lvl9pPr marL="2743132" algn="l" defTabSz="685783"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51520" y="166799"/>
            <a:ext cx="8424936" cy="555376"/>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67547" y="980730"/>
            <a:ext cx="8156911" cy="5440885"/>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cxnSp>
        <p:nvCxnSpPr>
          <p:cNvPr id="25" name="直線コネクタ 24"/>
          <p:cNvCxnSpPr>
            <a:cxnSpLocks/>
          </p:cNvCxnSpPr>
          <p:nvPr userDrawn="1"/>
        </p:nvCxnSpPr>
        <p:spPr>
          <a:xfrm>
            <a:off x="-450" y="709612"/>
            <a:ext cx="9144900" cy="0"/>
          </a:xfrm>
          <a:prstGeom prst="line">
            <a:avLst/>
          </a:prstGeom>
          <a:ln w="63500">
            <a:gradFill flip="none" rotWithShape="1">
              <a:gsLst>
                <a:gs pos="70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CFE4E873-8AA9-47D7-A2FC-6517981F5B9B}"/>
              </a:ext>
            </a:extLst>
          </p:cNvPr>
          <p:cNvSpPr/>
          <p:nvPr userDrawn="1"/>
        </p:nvSpPr>
        <p:spPr>
          <a:xfrm flipV="1">
            <a:off x="-450" y="6642000"/>
            <a:ext cx="9144900" cy="216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baseline="0" dirty="0">
              <a:latin typeface="Segoe UI" panose="020B0502040204020203" pitchFamily="34" charset="0"/>
              <a:ea typeface="メイリオ" panose="020B0604030504040204" pitchFamily="50" charset="-128"/>
            </a:endParaRPr>
          </a:p>
        </p:txBody>
      </p:sp>
      <p:sp>
        <p:nvSpPr>
          <p:cNvPr id="12" name="スライド番号プレースホルダー 7">
            <a:extLst>
              <a:ext uri="{FF2B5EF4-FFF2-40B4-BE49-F238E27FC236}">
                <a16:creationId xmlns:a16="http://schemas.microsoft.com/office/drawing/2014/main" id="{F3A18C27-D9AB-45B4-8A52-B6BCED919FA6}"/>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75000"/>
                    <a:lumOff val="2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75000"/>
                  <a:lumOff val="25000"/>
                </a:schemeClr>
              </a:solidFill>
              <a:latin typeface="Segoe UI" panose="020B0502040204020203" pitchFamily="34" charset="0"/>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3932BA62-7420-474B-AAAB-8CB9342A5A15}"/>
              </a:ext>
            </a:extLst>
          </p:cNvPr>
          <p:cNvSpPr txBox="1"/>
          <p:nvPr userDrawn="1"/>
        </p:nvSpPr>
        <p:spPr>
          <a:xfrm>
            <a:off x="62085" y="6626498"/>
            <a:ext cx="1845619" cy="246221"/>
          </a:xfrm>
          <a:prstGeom prst="rect">
            <a:avLst/>
          </a:prstGeom>
          <a:noFill/>
        </p:spPr>
        <p:txBody>
          <a:bodyPr wrap="square" rtlCol="0">
            <a:spAutoFit/>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altLang="ja-JP" sz="1000" b="0" baseline="0" dirty="0">
                <a:solidFill>
                  <a:schemeClr val="tx1">
                    <a:lumMod val="75000"/>
                    <a:lumOff val="25000"/>
                  </a:schemeClr>
                </a:solidFill>
                <a:latin typeface="Segoe UI" panose="020B0502040204020203" pitchFamily="34" charset="0"/>
                <a:ea typeface="メイリオ" panose="020B0604030504040204" pitchFamily="50" charset="-128"/>
                <a:cs typeface="Segoe UI" panose="020B0502040204020203" pitchFamily="34" charset="0"/>
              </a:rPr>
              <a:t>© 2025Okinawa prefecture</a:t>
            </a:r>
            <a:endParaRPr lang="ja-JP" altLang="en-US" sz="1000" b="0" baseline="0" dirty="0">
              <a:solidFill>
                <a:schemeClr val="tx1">
                  <a:lumMod val="75000"/>
                  <a:lumOff val="25000"/>
                </a:schemeClr>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150168035"/>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685783" rtl="0" eaLnBrk="1" latinLnBrk="0" hangingPunct="1">
        <a:spcBef>
          <a:spcPct val="0"/>
        </a:spcBef>
        <a:buNone/>
        <a:defRPr kumimoji="1" sz="2000" b="1" kern="1200" baseline="0">
          <a:solidFill>
            <a:srgbClr val="404040"/>
          </a:solidFill>
          <a:latin typeface="Segoe UI" panose="020B0502040204020203" pitchFamily="34" charset="0"/>
          <a:ea typeface="メイリオ" panose="020B0604030504040204" pitchFamily="50" charset="-128"/>
          <a:cs typeface="+mj-cs"/>
        </a:defRPr>
      </a:lvl1pPr>
    </p:titleStyle>
    <p:bodyStyle>
      <a:lvl1pPr marL="257168" indent="-257168" algn="l" defTabSz="685783" rtl="0" eaLnBrk="1" latinLnBrk="0" hangingPunct="1">
        <a:lnSpc>
          <a:spcPct val="125000"/>
        </a:lnSpc>
        <a:spcBef>
          <a:spcPct val="20000"/>
        </a:spcBef>
        <a:buFont typeface="Arial" panose="020B0604020202020204" pitchFamily="34" charset="0"/>
        <a:buChar char="•"/>
        <a:defRPr kumimoji="1" sz="18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p:bodyStyle>
    <p:otherStyle>
      <a:defPPr>
        <a:defRPr lang="ja-JP"/>
      </a:defPPr>
      <a:lvl1pPr marL="0" algn="l" defTabSz="685783" rtl="0" eaLnBrk="1" latinLnBrk="0" hangingPunct="1">
        <a:defRPr kumimoji="1" sz="1350" kern="1200">
          <a:solidFill>
            <a:schemeClr val="tx1"/>
          </a:solidFill>
          <a:latin typeface="+mn-lt"/>
          <a:ea typeface="+mn-ea"/>
          <a:cs typeface="+mn-cs"/>
        </a:defRPr>
      </a:lvl1pPr>
      <a:lvl2pPr marL="342892" algn="l" defTabSz="685783" rtl="0" eaLnBrk="1" latinLnBrk="0" hangingPunct="1">
        <a:defRPr kumimoji="1" sz="1350" kern="1200">
          <a:solidFill>
            <a:schemeClr val="tx1"/>
          </a:solidFill>
          <a:latin typeface="+mn-lt"/>
          <a:ea typeface="+mn-ea"/>
          <a:cs typeface="+mn-cs"/>
        </a:defRPr>
      </a:lvl2pPr>
      <a:lvl3pPr marL="685783" algn="l" defTabSz="685783" rtl="0" eaLnBrk="1" latinLnBrk="0" hangingPunct="1">
        <a:defRPr kumimoji="1" sz="1350" kern="1200">
          <a:solidFill>
            <a:schemeClr val="tx1"/>
          </a:solidFill>
          <a:latin typeface="+mn-lt"/>
          <a:ea typeface="+mn-ea"/>
          <a:cs typeface="+mn-cs"/>
        </a:defRPr>
      </a:lvl3pPr>
      <a:lvl4pPr marL="1028675" algn="l" defTabSz="685783" rtl="0" eaLnBrk="1" latinLnBrk="0" hangingPunct="1">
        <a:defRPr kumimoji="1" sz="1350" kern="1200">
          <a:solidFill>
            <a:schemeClr val="tx1"/>
          </a:solidFill>
          <a:latin typeface="+mn-lt"/>
          <a:ea typeface="+mn-ea"/>
          <a:cs typeface="+mn-cs"/>
        </a:defRPr>
      </a:lvl4pPr>
      <a:lvl5pPr marL="1371566" algn="l" defTabSz="685783" rtl="0" eaLnBrk="1" latinLnBrk="0" hangingPunct="1">
        <a:defRPr kumimoji="1" sz="1350" kern="1200">
          <a:solidFill>
            <a:schemeClr val="tx1"/>
          </a:solidFill>
          <a:latin typeface="+mn-lt"/>
          <a:ea typeface="+mn-ea"/>
          <a:cs typeface="+mn-cs"/>
        </a:defRPr>
      </a:lvl5pPr>
      <a:lvl6pPr marL="1714457" algn="l" defTabSz="685783" rtl="0" eaLnBrk="1" latinLnBrk="0" hangingPunct="1">
        <a:defRPr kumimoji="1" sz="1350" kern="1200">
          <a:solidFill>
            <a:schemeClr val="tx1"/>
          </a:solidFill>
          <a:latin typeface="+mn-lt"/>
          <a:ea typeface="+mn-ea"/>
          <a:cs typeface="+mn-cs"/>
        </a:defRPr>
      </a:lvl6pPr>
      <a:lvl7pPr marL="2057348" algn="l" defTabSz="685783" rtl="0" eaLnBrk="1" latinLnBrk="0" hangingPunct="1">
        <a:defRPr kumimoji="1" sz="1350" kern="1200">
          <a:solidFill>
            <a:schemeClr val="tx1"/>
          </a:solidFill>
          <a:latin typeface="+mn-lt"/>
          <a:ea typeface="+mn-ea"/>
          <a:cs typeface="+mn-cs"/>
        </a:defRPr>
      </a:lvl7pPr>
      <a:lvl8pPr marL="2400240" algn="l" defTabSz="685783" rtl="0" eaLnBrk="1" latinLnBrk="0" hangingPunct="1">
        <a:defRPr kumimoji="1" sz="1350" kern="1200">
          <a:solidFill>
            <a:schemeClr val="tx1"/>
          </a:solidFill>
          <a:latin typeface="+mn-lt"/>
          <a:ea typeface="+mn-ea"/>
          <a:cs typeface="+mn-cs"/>
        </a:defRPr>
      </a:lvl8pPr>
      <a:lvl9pPr marL="2743132" algn="l" defTabSz="685783"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22.emf"/><Relationship Id="rId18" Type="http://schemas.openxmlformats.org/officeDocument/2006/relationships/image" Target="../media/image27.emf"/><Relationship Id="rId3" Type="http://schemas.openxmlformats.org/officeDocument/2006/relationships/image" Target="../media/image12.png"/><Relationship Id="rId21" Type="http://schemas.openxmlformats.org/officeDocument/2006/relationships/image" Target="../media/image30.emf"/><Relationship Id="rId7" Type="http://schemas.openxmlformats.org/officeDocument/2006/relationships/image" Target="../media/image16.emf"/><Relationship Id="rId12" Type="http://schemas.openxmlformats.org/officeDocument/2006/relationships/image" Target="../media/image21.emf"/><Relationship Id="rId17" Type="http://schemas.openxmlformats.org/officeDocument/2006/relationships/image" Target="../media/image26.emf"/><Relationship Id="rId2" Type="http://schemas.openxmlformats.org/officeDocument/2006/relationships/image" Target="../media/image11.emf"/><Relationship Id="rId16" Type="http://schemas.openxmlformats.org/officeDocument/2006/relationships/image" Target="../media/image25.emf"/><Relationship Id="rId20" Type="http://schemas.openxmlformats.org/officeDocument/2006/relationships/image" Target="../media/image29.emf"/><Relationship Id="rId1" Type="http://schemas.openxmlformats.org/officeDocument/2006/relationships/slideLayout" Target="../slideLayouts/slideLayout1.xml"/><Relationship Id="rId6" Type="http://schemas.openxmlformats.org/officeDocument/2006/relationships/image" Target="../media/image15.emf"/><Relationship Id="rId11" Type="http://schemas.openxmlformats.org/officeDocument/2006/relationships/image" Target="../media/image20.emf"/><Relationship Id="rId5" Type="http://schemas.openxmlformats.org/officeDocument/2006/relationships/image" Target="../media/image14.emf"/><Relationship Id="rId15" Type="http://schemas.openxmlformats.org/officeDocument/2006/relationships/image" Target="../media/image24.emf"/><Relationship Id="rId23" Type="http://schemas.openxmlformats.org/officeDocument/2006/relationships/image" Target="../media/image32.emf"/><Relationship Id="rId10" Type="http://schemas.openxmlformats.org/officeDocument/2006/relationships/image" Target="../media/image19.emf"/><Relationship Id="rId19" Type="http://schemas.openxmlformats.org/officeDocument/2006/relationships/image" Target="../media/image28.emf"/><Relationship Id="rId4" Type="http://schemas.openxmlformats.org/officeDocument/2006/relationships/image" Target="../media/image13.png"/><Relationship Id="rId9" Type="http://schemas.openxmlformats.org/officeDocument/2006/relationships/image" Target="../media/image18.emf"/><Relationship Id="rId14" Type="http://schemas.openxmlformats.org/officeDocument/2006/relationships/image" Target="../media/image23.emf"/><Relationship Id="rId22" Type="http://schemas.openxmlformats.org/officeDocument/2006/relationships/image" Target="../media/image3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AE62E-3C55-EED5-BE43-1C972C85DD41}"/>
            </a:ext>
          </a:extLst>
        </p:cNvPr>
        <p:cNvGrpSpPr/>
        <p:nvPr/>
      </p:nvGrpSpPr>
      <p:grpSpPr>
        <a:xfrm>
          <a:off x="0" y="0"/>
          <a:ext cx="0" cy="0"/>
          <a:chOff x="0" y="0"/>
          <a:chExt cx="0" cy="0"/>
        </a:xfrm>
      </p:grpSpPr>
      <p:grpSp>
        <p:nvGrpSpPr>
          <p:cNvPr id="20" name="グループ化 19">
            <a:extLst>
              <a:ext uri="{FF2B5EF4-FFF2-40B4-BE49-F238E27FC236}">
                <a16:creationId xmlns:a16="http://schemas.microsoft.com/office/drawing/2014/main" id="{94572AF8-65C5-362D-91B5-FDBD71864065}"/>
              </a:ext>
            </a:extLst>
          </p:cNvPr>
          <p:cNvGrpSpPr/>
          <p:nvPr/>
        </p:nvGrpSpPr>
        <p:grpSpPr>
          <a:xfrm>
            <a:off x="755576" y="1700808"/>
            <a:ext cx="7385130" cy="4869181"/>
            <a:chOff x="755576" y="1484784"/>
            <a:chExt cx="7385130" cy="4869181"/>
          </a:xfrm>
        </p:grpSpPr>
        <p:grpSp>
          <p:nvGrpSpPr>
            <p:cNvPr id="19" name="グループ化 18">
              <a:extLst>
                <a:ext uri="{FF2B5EF4-FFF2-40B4-BE49-F238E27FC236}">
                  <a16:creationId xmlns:a16="http://schemas.microsoft.com/office/drawing/2014/main" id="{6CDF0AA9-E2EE-4C31-6A3B-6E5B76DBAB0F}"/>
                </a:ext>
              </a:extLst>
            </p:cNvPr>
            <p:cNvGrpSpPr>
              <a:grpSpLocks noChangeAspect="1"/>
            </p:cNvGrpSpPr>
            <p:nvPr/>
          </p:nvGrpSpPr>
          <p:grpSpPr>
            <a:xfrm>
              <a:off x="755576" y="1484784"/>
              <a:ext cx="6743823" cy="4869181"/>
              <a:chOff x="872230" y="1412776"/>
              <a:chExt cx="6873048" cy="4962484"/>
            </a:xfrm>
          </p:grpSpPr>
          <p:pic>
            <p:nvPicPr>
              <p:cNvPr id="7" name="Picture 2">
                <a:extLst>
                  <a:ext uri="{FF2B5EF4-FFF2-40B4-BE49-F238E27FC236}">
                    <a16:creationId xmlns:a16="http://schemas.microsoft.com/office/drawing/2014/main" id="{931FB774-A648-4BD2-B0E2-9D74E5F19B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230" y="1412776"/>
                <a:ext cx="6873048" cy="4962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a:extLst>
                  <a:ext uri="{FF2B5EF4-FFF2-40B4-BE49-F238E27FC236}">
                    <a16:creationId xmlns:a16="http://schemas.microsoft.com/office/drawing/2014/main" id="{98DCC505-3257-5FCA-7F89-C5BAB51AC5B2}"/>
                  </a:ext>
                </a:extLst>
              </p:cNvPr>
              <p:cNvSpPr/>
              <p:nvPr/>
            </p:nvSpPr>
            <p:spPr>
              <a:xfrm>
                <a:off x="872230" y="1412776"/>
                <a:ext cx="45719" cy="4962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grpSp>
        <p:pic>
          <p:nvPicPr>
            <p:cNvPr id="9" name="図 8">
              <a:extLst>
                <a:ext uri="{FF2B5EF4-FFF2-40B4-BE49-F238E27FC236}">
                  <a16:creationId xmlns:a16="http://schemas.microsoft.com/office/drawing/2014/main" id="{BDE179B6-8978-D487-1A7A-F19663D3B074}"/>
                </a:ext>
              </a:extLst>
            </p:cNvPr>
            <p:cNvPicPr>
              <a:picLocks noChangeAspect="1"/>
            </p:cNvPicPr>
            <p:nvPr/>
          </p:nvPicPr>
          <p:blipFill>
            <a:blip r:embed="rId3"/>
            <a:stretch>
              <a:fillRect/>
            </a:stretch>
          </p:blipFill>
          <p:spPr>
            <a:xfrm>
              <a:off x="2059182" y="4504548"/>
              <a:ext cx="1769299" cy="1230946"/>
            </a:xfrm>
            <a:prstGeom prst="rect">
              <a:avLst/>
            </a:prstGeom>
          </p:spPr>
        </p:pic>
        <p:sp>
          <p:nvSpPr>
            <p:cNvPr id="10" name="テキスト ボックス 9">
              <a:extLst>
                <a:ext uri="{FF2B5EF4-FFF2-40B4-BE49-F238E27FC236}">
                  <a16:creationId xmlns:a16="http://schemas.microsoft.com/office/drawing/2014/main" id="{39AC1428-F074-372D-4373-929A07CE9DF3}"/>
                </a:ext>
              </a:extLst>
            </p:cNvPr>
            <p:cNvSpPr txBox="1"/>
            <p:nvPr/>
          </p:nvSpPr>
          <p:spPr>
            <a:xfrm>
              <a:off x="2522138" y="4480623"/>
              <a:ext cx="659281" cy="232687"/>
            </a:xfrm>
            <a:prstGeom prst="rect">
              <a:avLst/>
            </a:prstGeom>
            <a:noFill/>
          </p:spPr>
          <p:txBody>
            <a:bodyPr wrap="none" rtlCol="0">
              <a:spAutoFit/>
            </a:bodyPr>
            <a:lstStyle/>
            <a:p>
              <a:r>
                <a:rPr kumimoji="1" lang="ja-JP" altLang="en-US" sz="1000" dirty="0">
                  <a:solidFill>
                    <a:srgbClr val="0000FF"/>
                  </a:solidFill>
                  <a:latin typeface="BIZ UDPゴシック" panose="020B0400000000000000" pitchFamily="50" charset="-128"/>
                  <a:ea typeface="BIZ UDPゴシック" panose="020B0400000000000000" pitchFamily="50" charset="-128"/>
                </a:rPr>
                <a:t>渡名喜</a:t>
              </a:r>
              <a:r>
                <a:rPr kumimoji="1" lang="ja-JP" altLang="en-US" sz="1000" b="1" dirty="0">
                  <a:solidFill>
                    <a:srgbClr val="0000FF"/>
                  </a:solidFill>
                  <a:latin typeface="BIZ UDPゴシック" panose="020B0400000000000000" pitchFamily="50" charset="-128"/>
                  <a:ea typeface="BIZ UDPゴシック" panose="020B0400000000000000" pitchFamily="50" charset="-128"/>
                </a:rPr>
                <a:t>島</a:t>
              </a:r>
            </a:p>
          </p:txBody>
        </p:sp>
        <p:sp>
          <p:nvSpPr>
            <p:cNvPr id="12" name="テキスト ボックス 11">
              <a:extLst>
                <a:ext uri="{FF2B5EF4-FFF2-40B4-BE49-F238E27FC236}">
                  <a16:creationId xmlns:a16="http://schemas.microsoft.com/office/drawing/2014/main" id="{12A2EF74-85D9-B5DA-3733-EB9192B2039D}"/>
                </a:ext>
              </a:extLst>
            </p:cNvPr>
            <p:cNvSpPr txBox="1"/>
            <p:nvPr/>
          </p:nvSpPr>
          <p:spPr>
            <a:xfrm>
              <a:off x="3391402" y="3429000"/>
              <a:ext cx="748550" cy="215444"/>
            </a:xfrm>
            <a:prstGeom prst="rect">
              <a:avLst/>
            </a:prstGeom>
            <a:noFill/>
          </p:spPr>
          <p:txBody>
            <a:bodyPr wrap="square" rtlCol="0">
              <a:spAutoFit/>
            </a:bodyPr>
            <a:lstStyle/>
            <a:p>
              <a:r>
                <a:rPr kumimoji="1" lang="ja-JP" altLang="en-US" sz="800" dirty="0">
                  <a:solidFill>
                    <a:srgbClr val="FF0000"/>
                  </a:solidFill>
                  <a:latin typeface="BIZ UDPゴシック" panose="020B0400000000000000" pitchFamily="50" charset="-128"/>
                  <a:ea typeface="BIZ UDPゴシック" panose="020B0400000000000000" pitchFamily="50" charset="-128"/>
                </a:rPr>
                <a:t>約 ７００人</a:t>
              </a:r>
            </a:p>
          </p:txBody>
        </p:sp>
        <p:sp>
          <p:nvSpPr>
            <p:cNvPr id="13" name="テキスト ボックス 12">
              <a:extLst>
                <a:ext uri="{FF2B5EF4-FFF2-40B4-BE49-F238E27FC236}">
                  <a16:creationId xmlns:a16="http://schemas.microsoft.com/office/drawing/2014/main" id="{066DE0B1-78A6-C39C-E1FE-90F9C298B634}"/>
                </a:ext>
              </a:extLst>
            </p:cNvPr>
            <p:cNvSpPr txBox="1"/>
            <p:nvPr/>
          </p:nvSpPr>
          <p:spPr>
            <a:xfrm>
              <a:off x="3821494" y="4969341"/>
              <a:ext cx="952700" cy="215444"/>
            </a:xfrm>
            <a:prstGeom prst="rect">
              <a:avLst/>
            </a:prstGeom>
            <a:noFill/>
          </p:spPr>
          <p:txBody>
            <a:bodyPr wrap="square" rtlCol="0">
              <a:spAutoFit/>
            </a:bodyPr>
            <a:lstStyle/>
            <a:p>
              <a:r>
                <a:rPr kumimoji="1" lang="ja-JP" altLang="en-US" sz="800" dirty="0">
                  <a:solidFill>
                    <a:srgbClr val="FF0000"/>
                  </a:solidFill>
                  <a:latin typeface="BIZ UDPゴシック" panose="020B0400000000000000" pitchFamily="50" charset="-128"/>
                  <a:ea typeface="BIZ UDPゴシック" panose="020B0400000000000000" pitchFamily="50" charset="-128"/>
                </a:rPr>
                <a:t>約 </a:t>
              </a:r>
              <a:r>
                <a:rPr kumimoji="1" lang="en-US" altLang="ja-JP" sz="800" dirty="0">
                  <a:solidFill>
                    <a:srgbClr val="FF0000"/>
                  </a:solidFill>
                  <a:latin typeface="BIZ UDPゴシック" panose="020B0400000000000000" pitchFamily="50" charset="-128"/>
                  <a:ea typeface="BIZ UDPゴシック" panose="020B0400000000000000" pitchFamily="50" charset="-128"/>
                </a:rPr>
                <a:t>1,</a:t>
              </a:r>
              <a:r>
                <a:rPr kumimoji="1" lang="ja-JP" altLang="en-US" sz="800" dirty="0">
                  <a:solidFill>
                    <a:srgbClr val="FF0000"/>
                  </a:solidFill>
                  <a:latin typeface="BIZ UDPゴシック" panose="020B0400000000000000" pitchFamily="50" charset="-128"/>
                  <a:ea typeface="BIZ UDPゴシック" panose="020B0400000000000000" pitchFamily="50" charset="-128"/>
                </a:rPr>
                <a:t>７００人</a:t>
              </a:r>
            </a:p>
          </p:txBody>
        </p:sp>
        <p:sp>
          <p:nvSpPr>
            <p:cNvPr id="14" name="テキスト ボックス 13">
              <a:extLst>
                <a:ext uri="{FF2B5EF4-FFF2-40B4-BE49-F238E27FC236}">
                  <a16:creationId xmlns:a16="http://schemas.microsoft.com/office/drawing/2014/main" id="{16EB5021-E574-9A09-B86D-26F8C81989F1}"/>
                </a:ext>
              </a:extLst>
            </p:cNvPr>
            <p:cNvSpPr txBox="1"/>
            <p:nvPr/>
          </p:nvSpPr>
          <p:spPr>
            <a:xfrm>
              <a:off x="5261454" y="2557777"/>
              <a:ext cx="884650" cy="215444"/>
            </a:xfrm>
            <a:prstGeom prst="rect">
              <a:avLst/>
            </a:prstGeom>
            <a:noFill/>
          </p:spPr>
          <p:txBody>
            <a:bodyPr wrap="square" rtlCol="0">
              <a:spAutoFit/>
            </a:bodyPr>
            <a:lstStyle/>
            <a:p>
              <a:r>
                <a:rPr kumimoji="1" lang="ja-JP" altLang="en-US" sz="800" dirty="0">
                  <a:solidFill>
                    <a:srgbClr val="FF0000"/>
                  </a:solidFill>
                  <a:latin typeface="BIZ UDPゴシック" panose="020B0400000000000000" pitchFamily="50" charset="-128"/>
                  <a:ea typeface="BIZ UDPゴシック" panose="020B0400000000000000" pitchFamily="50" charset="-128"/>
                </a:rPr>
                <a:t>約 </a:t>
              </a:r>
              <a:r>
                <a:rPr kumimoji="1" lang="en-US" altLang="ja-JP" sz="800" dirty="0">
                  <a:solidFill>
                    <a:srgbClr val="FF0000"/>
                  </a:solidFill>
                  <a:latin typeface="BIZ UDPゴシック" panose="020B0400000000000000" pitchFamily="50" charset="-128"/>
                  <a:ea typeface="BIZ UDPゴシック" panose="020B0400000000000000" pitchFamily="50" charset="-128"/>
                </a:rPr>
                <a:t>4,4</a:t>
              </a:r>
              <a:r>
                <a:rPr kumimoji="1" lang="ja-JP" altLang="en-US" sz="800" dirty="0">
                  <a:solidFill>
                    <a:srgbClr val="FF0000"/>
                  </a:solidFill>
                  <a:latin typeface="BIZ UDPゴシック" panose="020B0400000000000000" pitchFamily="50" charset="-128"/>
                  <a:ea typeface="BIZ UDPゴシック" panose="020B0400000000000000" pitchFamily="50" charset="-128"/>
                </a:rPr>
                <a:t>００人</a:t>
              </a:r>
            </a:p>
          </p:txBody>
        </p:sp>
        <p:sp>
          <p:nvSpPr>
            <p:cNvPr id="15" name="テキスト ボックス 14">
              <a:extLst>
                <a:ext uri="{FF2B5EF4-FFF2-40B4-BE49-F238E27FC236}">
                  <a16:creationId xmlns:a16="http://schemas.microsoft.com/office/drawing/2014/main" id="{FB6A9D1A-25CD-3CEE-514A-F262CE4C77ED}"/>
                </a:ext>
              </a:extLst>
            </p:cNvPr>
            <p:cNvSpPr txBox="1"/>
            <p:nvPr/>
          </p:nvSpPr>
          <p:spPr>
            <a:xfrm>
              <a:off x="6988589" y="4375902"/>
              <a:ext cx="1152117" cy="215444"/>
            </a:xfrm>
            <a:prstGeom prst="rect">
              <a:avLst/>
            </a:prstGeom>
            <a:noFill/>
          </p:spPr>
          <p:txBody>
            <a:bodyPr wrap="square" rtlCol="0">
              <a:spAutoFit/>
            </a:bodyPr>
            <a:lstStyle/>
            <a:p>
              <a:r>
                <a:rPr kumimoji="1" lang="ja-JP" altLang="en-US" sz="800" dirty="0">
                  <a:solidFill>
                    <a:srgbClr val="FF0000"/>
                  </a:solidFill>
                  <a:latin typeface="BIZ UDPゴシック" panose="020B0400000000000000" pitchFamily="50" charset="-128"/>
                  <a:ea typeface="BIZ UDPゴシック" panose="020B0400000000000000" pitchFamily="50" charset="-128"/>
                </a:rPr>
                <a:t>約 </a:t>
              </a:r>
              <a:r>
                <a:rPr kumimoji="1" lang="en-US" altLang="ja-JP" sz="800" dirty="0">
                  <a:solidFill>
                    <a:srgbClr val="FF0000"/>
                  </a:solidFill>
                  <a:latin typeface="BIZ UDPゴシック" panose="020B0400000000000000" pitchFamily="50" charset="-128"/>
                  <a:ea typeface="BIZ UDPゴシック" panose="020B0400000000000000" pitchFamily="50" charset="-128"/>
                </a:rPr>
                <a:t>620,000</a:t>
              </a:r>
              <a:r>
                <a:rPr kumimoji="1" lang="ja-JP" altLang="en-US" sz="800" dirty="0">
                  <a:solidFill>
                    <a:srgbClr val="FF0000"/>
                  </a:solidFill>
                  <a:latin typeface="BIZ UDPゴシック" panose="020B0400000000000000" pitchFamily="50" charset="-128"/>
                  <a:ea typeface="BIZ UDPゴシック" panose="020B0400000000000000" pitchFamily="50" charset="-128"/>
                </a:rPr>
                <a:t>人</a:t>
              </a:r>
            </a:p>
          </p:txBody>
        </p:sp>
        <p:sp>
          <p:nvSpPr>
            <p:cNvPr id="16" name="テキスト ボックス 15">
              <a:extLst>
                <a:ext uri="{FF2B5EF4-FFF2-40B4-BE49-F238E27FC236}">
                  <a16:creationId xmlns:a16="http://schemas.microsoft.com/office/drawing/2014/main" id="{93D2BBEA-6E6E-769E-5C7C-37338F33F361}"/>
                </a:ext>
              </a:extLst>
            </p:cNvPr>
            <p:cNvSpPr txBox="1"/>
            <p:nvPr/>
          </p:nvSpPr>
          <p:spPr>
            <a:xfrm>
              <a:off x="6298033" y="6051765"/>
              <a:ext cx="1147294" cy="215444"/>
            </a:xfrm>
            <a:prstGeom prst="rect">
              <a:avLst/>
            </a:prstGeom>
            <a:noFill/>
          </p:spPr>
          <p:txBody>
            <a:bodyPr wrap="square" rtlCol="0">
              <a:spAutoFit/>
            </a:bodyPr>
            <a:lstStyle/>
            <a:p>
              <a:r>
                <a:rPr kumimoji="1" lang="ja-JP" altLang="en-US" sz="800" dirty="0">
                  <a:solidFill>
                    <a:srgbClr val="FF0000"/>
                  </a:solidFill>
                  <a:latin typeface="BIZ UDPゴシック" panose="020B0400000000000000" pitchFamily="50" charset="-128"/>
                  <a:ea typeface="BIZ UDPゴシック" panose="020B0400000000000000" pitchFamily="50" charset="-128"/>
                </a:rPr>
                <a:t>約 </a:t>
              </a:r>
              <a:r>
                <a:rPr kumimoji="1" lang="en-US" altLang="ja-JP" sz="800" dirty="0">
                  <a:solidFill>
                    <a:srgbClr val="FF0000"/>
                  </a:solidFill>
                  <a:latin typeface="BIZ UDPゴシック" panose="020B0400000000000000" pitchFamily="50" charset="-128"/>
                  <a:ea typeface="BIZ UDPゴシック" panose="020B0400000000000000" pitchFamily="50" charset="-128"/>
                </a:rPr>
                <a:t>580,000</a:t>
              </a:r>
              <a:r>
                <a:rPr kumimoji="1" lang="ja-JP" altLang="en-US" sz="800" dirty="0">
                  <a:solidFill>
                    <a:srgbClr val="FF0000"/>
                  </a:solidFill>
                  <a:latin typeface="BIZ UDPゴシック" panose="020B0400000000000000" pitchFamily="50" charset="-128"/>
                  <a:ea typeface="BIZ UDPゴシック" panose="020B0400000000000000" pitchFamily="50" charset="-128"/>
                </a:rPr>
                <a:t>人</a:t>
              </a:r>
            </a:p>
          </p:txBody>
        </p:sp>
        <p:sp>
          <p:nvSpPr>
            <p:cNvPr id="17" name="テキスト ボックス 16">
              <a:extLst>
                <a:ext uri="{FF2B5EF4-FFF2-40B4-BE49-F238E27FC236}">
                  <a16:creationId xmlns:a16="http://schemas.microsoft.com/office/drawing/2014/main" id="{A7C1F2AB-C7CA-5D5C-55D5-8AACDD2E8169}"/>
                </a:ext>
              </a:extLst>
            </p:cNvPr>
            <p:cNvSpPr txBox="1"/>
            <p:nvPr/>
          </p:nvSpPr>
          <p:spPr>
            <a:xfrm>
              <a:off x="2671322" y="4357977"/>
              <a:ext cx="748550" cy="215444"/>
            </a:xfrm>
            <a:prstGeom prst="rect">
              <a:avLst/>
            </a:prstGeom>
            <a:noFill/>
          </p:spPr>
          <p:txBody>
            <a:bodyPr wrap="square" rtlCol="0">
              <a:spAutoFit/>
            </a:bodyPr>
            <a:lstStyle/>
            <a:p>
              <a:r>
                <a:rPr kumimoji="1" lang="ja-JP" altLang="en-US" sz="800" dirty="0">
                  <a:solidFill>
                    <a:srgbClr val="FF0000"/>
                  </a:solidFill>
                  <a:latin typeface="BIZ UDPゴシック" panose="020B0400000000000000" pitchFamily="50" charset="-128"/>
                  <a:ea typeface="BIZ UDPゴシック" panose="020B0400000000000000" pitchFamily="50" charset="-128"/>
                </a:rPr>
                <a:t>約 </a:t>
              </a:r>
              <a:r>
                <a:rPr kumimoji="1" lang="en-US" altLang="ja-JP" sz="800" dirty="0">
                  <a:solidFill>
                    <a:srgbClr val="FF0000"/>
                  </a:solidFill>
                  <a:latin typeface="BIZ UDPゴシック" panose="020B0400000000000000" pitchFamily="50" charset="-128"/>
                  <a:ea typeface="BIZ UDPゴシック" panose="020B0400000000000000" pitchFamily="50" charset="-128"/>
                </a:rPr>
                <a:t>330</a:t>
              </a:r>
              <a:r>
                <a:rPr kumimoji="1" lang="ja-JP" altLang="en-US" sz="800" dirty="0">
                  <a:solidFill>
                    <a:srgbClr val="FF0000"/>
                  </a:solidFill>
                  <a:latin typeface="BIZ UDPゴシック" panose="020B0400000000000000" pitchFamily="50" charset="-128"/>
                  <a:ea typeface="BIZ UDPゴシック" panose="020B0400000000000000" pitchFamily="50" charset="-128"/>
                </a:rPr>
                <a:t>人</a:t>
              </a:r>
            </a:p>
          </p:txBody>
        </p:sp>
        <p:sp>
          <p:nvSpPr>
            <p:cNvPr id="18" name="テキスト ボックス 17">
              <a:extLst>
                <a:ext uri="{FF2B5EF4-FFF2-40B4-BE49-F238E27FC236}">
                  <a16:creationId xmlns:a16="http://schemas.microsoft.com/office/drawing/2014/main" id="{BEBD28AA-957C-E1BE-2055-13B41DF9CC2C}"/>
                </a:ext>
              </a:extLst>
            </p:cNvPr>
            <p:cNvSpPr txBox="1"/>
            <p:nvPr/>
          </p:nvSpPr>
          <p:spPr>
            <a:xfrm>
              <a:off x="1835696" y="4335193"/>
              <a:ext cx="952700" cy="215444"/>
            </a:xfrm>
            <a:prstGeom prst="rect">
              <a:avLst/>
            </a:prstGeom>
            <a:noFill/>
          </p:spPr>
          <p:txBody>
            <a:bodyPr wrap="square" rtlCol="0">
              <a:spAutoFit/>
            </a:bodyPr>
            <a:lstStyle/>
            <a:p>
              <a:r>
                <a:rPr kumimoji="1" lang="ja-JP" altLang="en-US" sz="800" dirty="0">
                  <a:solidFill>
                    <a:srgbClr val="FF0000"/>
                  </a:solidFill>
                  <a:latin typeface="BIZ UDPゴシック" panose="020B0400000000000000" pitchFamily="50" charset="-128"/>
                  <a:ea typeface="BIZ UDPゴシック" panose="020B0400000000000000" pitchFamily="50" charset="-128"/>
                </a:rPr>
                <a:t>約 </a:t>
              </a:r>
              <a:r>
                <a:rPr kumimoji="1" lang="en-US" altLang="ja-JP" sz="800" dirty="0">
                  <a:solidFill>
                    <a:srgbClr val="FF0000"/>
                  </a:solidFill>
                  <a:latin typeface="BIZ UDPゴシック" panose="020B0400000000000000" pitchFamily="50" charset="-128"/>
                  <a:ea typeface="BIZ UDPゴシック" panose="020B0400000000000000" pitchFamily="50" charset="-128"/>
                </a:rPr>
                <a:t>7,6</a:t>
              </a:r>
              <a:r>
                <a:rPr kumimoji="1" lang="ja-JP" altLang="en-US" sz="800" dirty="0">
                  <a:solidFill>
                    <a:srgbClr val="FF0000"/>
                  </a:solidFill>
                  <a:latin typeface="BIZ UDPゴシック" panose="020B0400000000000000" pitchFamily="50" charset="-128"/>
                  <a:ea typeface="BIZ UDPゴシック" panose="020B0400000000000000" pitchFamily="50" charset="-128"/>
                </a:rPr>
                <a:t>００人</a:t>
              </a:r>
            </a:p>
          </p:txBody>
        </p:sp>
      </p:grpSp>
      <p:sp>
        <p:nvSpPr>
          <p:cNvPr id="8" name="コンテンツ プレースホルダー 1">
            <a:extLst>
              <a:ext uri="{FF2B5EF4-FFF2-40B4-BE49-F238E27FC236}">
                <a16:creationId xmlns:a16="http://schemas.microsoft.com/office/drawing/2014/main" id="{EBE2DE35-EA53-1BA4-7556-8273546F375A}"/>
              </a:ext>
            </a:extLst>
          </p:cNvPr>
          <p:cNvSpPr>
            <a:spLocks noGrp="1"/>
          </p:cNvSpPr>
          <p:nvPr>
            <p:ph idx="1"/>
          </p:nvPr>
        </p:nvSpPr>
        <p:spPr>
          <a:xfrm>
            <a:off x="107505" y="764705"/>
            <a:ext cx="9001000" cy="1057162"/>
          </a:xfrm>
        </p:spPr>
        <p:txBody>
          <a:bodyPr>
            <a:normAutofit fontScale="70000" lnSpcReduction="20000"/>
          </a:bodyPr>
          <a:lstStyle/>
          <a:p>
            <a:pPr marL="0" indent="0">
              <a:buNone/>
            </a:pPr>
            <a:r>
              <a:rPr kumimoji="1" lang="ja-JP" altLang="en-US" dirty="0"/>
              <a:t>　下図は、沖縄本島及び沖縄本島周辺離島地域で実施した漂着ペットボトルの製造国調査結果です。調査した地域毎にペットボトルの製造国割合と人口（</a:t>
            </a:r>
            <a:r>
              <a:rPr kumimoji="1" lang="en-US" altLang="ja-JP" dirty="0"/>
              <a:t>※</a:t>
            </a:r>
            <a:r>
              <a:rPr kumimoji="1" lang="ja-JP" altLang="en-US" dirty="0"/>
              <a:t>図作成時）を記載しています。離島を中心に人口の少ない地域では中国製が殆どを占めていますが、人口の多い沖縄本島中南部では日本製の割合が高くなっています。このことから、県内の海岸漂着物の問題は単に中国に主な原因がある訳ではないことが解ります。人口が多くなれば環境中に流出するペットボトルは比例して多くなります。中国の人口は約</a:t>
            </a:r>
            <a:r>
              <a:rPr kumimoji="1" lang="en-US" altLang="ja-JP" dirty="0"/>
              <a:t>14</a:t>
            </a:r>
            <a:r>
              <a:rPr kumimoji="1" lang="ja-JP" altLang="en-US" dirty="0"/>
              <a:t>億人に対して沖縄県の人口は約</a:t>
            </a:r>
            <a:r>
              <a:rPr kumimoji="1" lang="en-US" altLang="ja-JP" dirty="0"/>
              <a:t>150</a:t>
            </a:r>
            <a:r>
              <a:rPr kumimoji="1" lang="ja-JP" altLang="en-US" dirty="0"/>
              <a:t>万人です。下図の結果は人口による差となっているとも考えられます。海岸漂着物対策については、県内からの発生抑制も重要となります。</a:t>
            </a:r>
            <a:endParaRPr kumimoji="1" lang="en-US" altLang="ja-JP" dirty="0"/>
          </a:p>
        </p:txBody>
      </p:sp>
      <p:sp>
        <p:nvSpPr>
          <p:cNvPr id="6" name="タイトル 2">
            <a:extLst>
              <a:ext uri="{FF2B5EF4-FFF2-40B4-BE49-F238E27FC236}">
                <a16:creationId xmlns:a16="http://schemas.microsoft.com/office/drawing/2014/main" id="{122A6CA8-405B-EB32-56E0-23FB498F462D}"/>
              </a:ext>
            </a:extLst>
          </p:cNvPr>
          <p:cNvSpPr txBox="1">
            <a:spLocks/>
          </p:cNvSpPr>
          <p:nvPr/>
        </p:nvSpPr>
        <p:spPr>
          <a:xfrm>
            <a:off x="251520" y="108743"/>
            <a:ext cx="7128792" cy="555376"/>
          </a:xfrm>
          <a:prstGeom prst="rect">
            <a:avLst/>
          </a:prstGeom>
        </p:spPr>
        <p:txBody>
          <a:bodyPr vert="horz" lIns="91440" tIns="45720" rIns="91440" bIns="45720" rtlCol="0" anchor="ctr">
            <a:normAutofit/>
          </a:bodyPr>
          <a:lstStyle>
            <a:lvl1pPr algn="l" defTabSz="685783" rtl="0" eaLnBrk="1" latinLnBrk="0" hangingPunct="1">
              <a:spcBef>
                <a:spcPct val="0"/>
              </a:spcBef>
              <a:buNone/>
              <a:defRPr kumimoji="1" sz="2000" b="1" kern="1200" baseline="0">
                <a:solidFill>
                  <a:srgbClr val="404040"/>
                </a:solidFill>
                <a:latin typeface="BIZ UDゴシック" panose="020B0400000000000000" pitchFamily="49" charset="-128"/>
                <a:ea typeface="BIZ UDゴシック" panose="020B0400000000000000" pitchFamily="49" charset="-128"/>
                <a:cs typeface="+mj-cs"/>
              </a:defRPr>
            </a:lvl1pPr>
          </a:lstStyle>
          <a:p>
            <a:r>
              <a:rPr lang="ja-JP" altLang="en-US" sz="1800" dirty="0"/>
              <a:t>沖縄県内における</a:t>
            </a:r>
            <a:r>
              <a:rPr kumimoji="1" lang="ja-JP" altLang="en-US" sz="1800" dirty="0"/>
              <a:t>海岸漂着物の漂着状況（漂着物の発生国）</a:t>
            </a:r>
            <a:endParaRPr lang="ja-JP" altLang="en-US" dirty="0"/>
          </a:p>
        </p:txBody>
      </p:sp>
      <p:sp>
        <p:nvSpPr>
          <p:cNvPr id="11" name="サブタイトル 2">
            <a:extLst>
              <a:ext uri="{FF2B5EF4-FFF2-40B4-BE49-F238E27FC236}">
                <a16:creationId xmlns:a16="http://schemas.microsoft.com/office/drawing/2014/main" id="{3C77764A-7379-F7C7-EDBB-37AAD31F0D2B}"/>
              </a:ext>
            </a:extLst>
          </p:cNvPr>
          <p:cNvSpPr txBox="1">
            <a:spLocks/>
          </p:cNvSpPr>
          <p:nvPr/>
        </p:nvSpPr>
        <p:spPr bwMode="auto">
          <a:xfrm>
            <a:off x="2364683" y="6442986"/>
            <a:ext cx="6743822" cy="298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0" fontAlgn="base" hangingPunct="0">
              <a:spcBef>
                <a:spcPct val="20000"/>
              </a:spcBef>
              <a:spcAft>
                <a:spcPct val="0"/>
              </a:spcAft>
              <a:buChar char="»"/>
              <a:defRPr kumimoji="1" sz="2000">
                <a:solidFill>
                  <a:schemeClr val="tx1"/>
                </a:solidFill>
                <a:latin typeface="+mn-lt"/>
                <a:ea typeface="+mn-ea"/>
              </a:defRPr>
            </a:lvl6pPr>
            <a:lvl7pPr marL="2971800" indent="-228600" algn="l" rtl="0" eaLnBrk="0" fontAlgn="base" hangingPunct="0">
              <a:spcBef>
                <a:spcPct val="20000"/>
              </a:spcBef>
              <a:spcAft>
                <a:spcPct val="0"/>
              </a:spcAft>
              <a:buChar char="»"/>
              <a:defRPr kumimoji="1" sz="2000">
                <a:solidFill>
                  <a:schemeClr val="tx1"/>
                </a:solidFill>
                <a:latin typeface="+mn-lt"/>
                <a:ea typeface="+mn-ea"/>
              </a:defRPr>
            </a:lvl7pPr>
            <a:lvl8pPr marL="3429000" indent="-228600" algn="l" rtl="0" eaLnBrk="0" fontAlgn="base" hangingPunct="0">
              <a:spcBef>
                <a:spcPct val="20000"/>
              </a:spcBef>
              <a:spcAft>
                <a:spcPct val="0"/>
              </a:spcAft>
              <a:buChar char="»"/>
              <a:defRPr kumimoji="1" sz="2000">
                <a:solidFill>
                  <a:schemeClr val="tx1"/>
                </a:solidFill>
                <a:latin typeface="+mn-lt"/>
                <a:ea typeface="+mn-ea"/>
              </a:defRPr>
            </a:lvl8pPr>
            <a:lvl9pPr marL="3886200" indent="-228600" algn="l" rtl="0" eaLnBrk="0" fontAlgn="base" hangingPunct="0">
              <a:spcBef>
                <a:spcPct val="20000"/>
              </a:spcBef>
              <a:spcAft>
                <a:spcPct val="0"/>
              </a:spcAft>
              <a:buChar char="»"/>
              <a:defRPr kumimoji="1" sz="2000">
                <a:solidFill>
                  <a:schemeClr val="tx1"/>
                </a:solidFill>
                <a:latin typeface="+mn-lt"/>
                <a:ea typeface="+mn-ea"/>
              </a:defRPr>
            </a:lvl9pPr>
          </a:lstStyle>
          <a:p>
            <a:pPr marL="0" indent="0">
              <a:buFontTx/>
              <a:buNone/>
            </a:pPr>
            <a:r>
              <a:rPr lang="ja-JP" altLang="en-US" sz="1000" kern="0" dirty="0">
                <a:latin typeface="BIZ UDPゴシック" panose="020B0400000000000000" pitchFamily="50" charset="-128"/>
                <a:ea typeface="BIZ UDPゴシック" panose="020B0400000000000000" pitchFamily="50" charset="-128"/>
              </a:rPr>
              <a:t>平成</a:t>
            </a:r>
            <a:r>
              <a:rPr lang="en-US" altLang="ja-JP" sz="1000" kern="0" dirty="0">
                <a:latin typeface="BIZ UDPゴシック" panose="020B0400000000000000" pitchFamily="50" charset="-128"/>
                <a:ea typeface="BIZ UDPゴシック" panose="020B0400000000000000" pitchFamily="50" charset="-128"/>
              </a:rPr>
              <a:t>30</a:t>
            </a:r>
            <a:r>
              <a:rPr lang="ja-JP" altLang="en-US" sz="1000" kern="0" dirty="0">
                <a:latin typeface="BIZ UDPゴシック" panose="020B0400000000000000" pitchFamily="50" charset="-128"/>
                <a:ea typeface="BIZ UDPゴシック" panose="020B0400000000000000" pitchFamily="50" charset="-128"/>
              </a:rPr>
              <a:t>年度沖縄県</a:t>
            </a:r>
            <a:r>
              <a:rPr lang="zh-TW" altLang="en-US" sz="1000" kern="0" dirty="0">
                <a:latin typeface="BIZ UDPゴシック" panose="020B0400000000000000" pitchFamily="50" charset="-128"/>
                <a:ea typeface="BIZ UDPゴシック" panose="020B0400000000000000" pitchFamily="50" charset="-128"/>
              </a:rPr>
              <a:t>海岸漂着物全踏調査業務</a:t>
            </a:r>
            <a:r>
              <a:rPr lang="ja-JP" altLang="en-US" sz="1000" kern="0" dirty="0">
                <a:latin typeface="BIZ UDPゴシック" panose="020B0400000000000000" pitchFamily="50" charset="-128"/>
                <a:ea typeface="BIZ UDPゴシック" panose="020B0400000000000000" pitchFamily="50" charset="-128"/>
              </a:rPr>
              <a:t>及び令和</a:t>
            </a:r>
            <a:r>
              <a:rPr lang="en-US" altLang="ja-JP" sz="1000" kern="0" dirty="0">
                <a:latin typeface="BIZ UDPゴシック" panose="020B0400000000000000" pitchFamily="50" charset="-128"/>
                <a:ea typeface="BIZ UDPゴシック" panose="020B0400000000000000" pitchFamily="50" charset="-128"/>
              </a:rPr>
              <a:t>2</a:t>
            </a:r>
            <a:r>
              <a:rPr lang="ja-JP" altLang="en-US" sz="1000" kern="0" dirty="0">
                <a:latin typeface="BIZ UDPゴシック" panose="020B0400000000000000" pitchFamily="50" charset="-128"/>
                <a:ea typeface="BIZ UDPゴシック" panose="020B0400000000000000" pitchFamily="50" charset="-128"/>
              </a:rPr>
              <a:t>年度渡名喜村海岸漂着物発生抑制対策事業実施結果より作成</a:t>
            </a:r>
          </a:p>
        </p:txBody>
      </p:sp>
      <p:sp>
        <p:nvSpPr>
          <p:cNvPr id="24" name="テキスト ボックス 23">
            <a:extLst>
              <a:ext uri="{FF2B5EF4-FFF2-40B4-BE49-F238E27FC236}">
                <a16:creationId xmlns:a16="http://schemas.microsoft.com/office/drawing/2014/main" id="{64DAEDB7-C160-E708-72EB-0B312790AC20}"/>
              </a:ext>
            </a:extLst>
          </p:cNvPr>
          <p:cNvSpPr txBox="1"/>
          <p:nvPr/>
        </p:nvSpPr>
        <p:spPr>
          <a:xfrm>
            <a:off x="7105999" y="2313334"/>
            <a:ext cx="1066401" cy="215444"/>
          </a:xfrm>
          <a:prstGeom prst="rect">
            <a:avLst/>
          </a:prstGeom>
          <a:noFill/>
        </p:spPr>
        <p:txBody>
          <a:bodyPr wrap="square" rtlCol="0">
            <a:spAutoFit/>
          </a:bodyPr>
          <a:lstStyle/>
          <a:p>
            <a:r>
              <a:rPr kumimoji="1" lang="ja-JP" altLang="en-US" sz="800" dirty="0">
                <a:solidFill>
                  <a:srgbClr val="FF0000"/>
                </a:solidFill>
                <a:latin typeface="BIZ UDPゴシック" panose="020B0400000000000000" pitchFamily="50" charset="-128"/>
                <a:ea typeface="BIZ UDPゴシック" panose="020B0400000000000000" pitchFamily="50" charset="-128"/>
              </a:rPr>
              <a:t>約 </a:t>
            </a:r>
            <a:r>
              <a:rPr kumimoji="1" lang="en-US" altLang="ja-JP" sz="800" dirty="0">
                <a:solidFill>
                  <a:srgbClr val="FF0000"/>
                </a:solidFill>
                <a:latin typeface="BIZ UDPゴシック" panose="020B0400000000000000" pitchFamily="50" charset="-128"/>
                <a:ea typeface="BIZ UDPゴシック" panose="020B0400000000000000" pitchFamily="50" charset="-128"/>
              </a:rPr>
              <a:t>130,000</a:t>
            </a:r>
            <a:r>
              <a:rPr kumimoji="1" lang="ja-JP" altLang="en-US" sz="800" dirty="0">
                <a:solidFill>
                  <a:srgbClr val="FF0000"/>
                </a:solidFill>
                <a:latin typeface="BIZ UDPゴシック" panose="020B0400000000000000" pitchFamily="50" charset="-128"/>
                <a:ea typeface="BIZ UDPゴシック" panose="020B0400000000000000" pitchFamily="50" charset="-128"/>
              </a:rPr>
              <a:t>人</a:t>
            </a:r>
          </a:p>
        </p:txBody>
      </p:sp>
    </p:spTree>
    <p:extLst>
      <p:ext uri="{BB962C8B-B14F-4D97-AF65-F5344CB8AC3E}">
        <p14:creationId xmlns:p14="http://schemas.microsoft.com/office/powerpoint/2010/main" val="1446542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A1891-AC70-AAF8-7391-8DA824FDA3A7}"/>
            </a:ext>
          </a:extLst>
        </p:cNvPr>
        <p:cNvGrpSpPr/>
        <p:nvPr/>
      </p:nvGrpSpPr>
      <p:grpSpPr>
        <a:xfrm>
          <a:off x="0" y="0"/>
          <a:ext cx="0" cy="0"/>
          <a:chOff x="0" y="0"/>
          <a:chExt cx="0" cy="0"/>
        </a:xfrm>
      </p:grpSpPr>
      <p:sp>
        <p:nvSpPr>
          <p:cNvPr id="8" name="コンテンツ プレースホルダー 1">
            <a:extLst>
              <a:ext uri="{FF2B5EF4-FFF2-40B4-BE49-F238E27FC236}">
                <a16:creationId xmlns:a16="http://schemas.microsoft.com/office/drawing/2014/main" id="{6F724691-7475-ED21-EABE-BC4FA5B7BC78}"/>
              </a:ext>
            </a:extLst>
          </p:cNvPr>
          <p:cNvSpPr>
            <a:spLocks noGrp="1"/>
          </p:cNvSpPr>
          <p:nvPr>
            <p:ph idx="1"/>
          </p:nvPr>
        </p:nvSpPr>
        <p:spPr>
          <a:xfrm>
            <a:off x="5940151" y="953215"/>
            <a:ext cx="3168353" cy="4492009"/>
          </a:xfrm>
        </p:spPr>
        <p:txBody>
          <a:bodyPr>
            <a:normAutofit/>
          </a:bodyPr>
          <a:lstStyle/>
          <a:p>
            <a:pPr marL="0" indent="0">
              <a:buNone/>
            </a:pPr>
            <a:r>
              <a:rPr kumimoji="1" lang="ja-JP" altLang="en-US" dirty="0"/>
              <a:t>前ページで解説した沖縄本島及び沖縄本島周辺離島地域におけるペットボトルの製造国割合の傾向については、八重山諸島地域、宮古諸島地域でも同じ傾向がみられます。左図は宮古諸島地域のペットボトルの製造国割合の調査結果です。円グラフの</a:t>
            </a:r>
            <a:r>
              <a:rPr kumimoji="1" lang="en-US" altLang="ja-JP" dirty="0"/>
              <a:t>62</a:t>
            </a:r>
            <a:r>
              <a:rPr kumimoji="1" lang="ja-JP" altLang="en-US" dirty="0"/>
              <a:t>番は宮古島の中心街（平良）近傍の海岸、</a:t>
            </a:r>
            <a:r>
              <a:rPr kumimoji="1" lang="en-US" altLang="ja-JP" dirty="0"/>
              <a:t>65</a:t>
            </a:r>
            <a:r>
              <a:rPr kumimoji="1" lang="ja-JP" altLang="en-US" dirty="0"/>
              <a:t>番は来間島の宮古島中心街を向いている海岸の調査結果であり、他地域に比べ日本製の割合が高くなっています。</a:t>
            </a:r>
            <a:endParaRPr kumimoji="1" lang="en-US" altLang="ja-JP" dirty="0"/>
          </a:p>
        </p:txBody>
      </p:sp>
      <p:sp>
        <p:nvSpPr>
          <p:cNvPr id="6" name="タイトル 2">
            <a:extLst>
              <a:ext uri="{FF2B5EF4-FFF2-40B4-BE49-F238E27FC236}">
                <a16:creationId xmlns:a16="http://schemas.microsoft.com/office/drawing/2014/main" id="{A2050529-65B6-217D-1176-9B5DF688E190}"/>
              </a:ext>
            </a:extLst>
          </p:cNvPr>
          <p:cNvSpPr txBox="1">
            <a:spLocks/>
          </p:cNvSpPr>
          <p:nvPr/>
        </p:nvSpPr>
        <p:spPr>
          <a:xfrm>
            <a:off x="251520" y="108743"/>
            <a:ext cx="7128792" cy="555376"/>
          </a:xfrm>
          <a:prstGeom prst="rect">
            <a:avLst/>
          </a:prstGeom>
        </p:spPr>
        <p:txBody>
          <a:bodyPr vert="horz" lIns="91440" tIns="45720" rIns="91440" bIns="45720" rtlCol="0" anchor="ctr">
            <a:normAutofit/>
          </a:bodyPr>
          <a:lstStyle>
            <a:lvl1pPr algn="l" defTabSz="685783" rtl="0" eaLnBrk="1" latinLnBrk="0" hangingPunct="1">
              <a:spcBef>
                <a:spcPct val="0"/>
              </a:spcBef>
              <a:buNone/>
              <a:defRPr kumimoji="1" sz="2000" b="1" kern="1200" baseline="0">
                <a:solidFill>
                  <a:srgbClr val="404040"/>
                </a:solidFill>
                <a:latin typeface="BIZ UDゴシック" panose="020B0400000000000000" pitchFamily="49" charset="-128"/>
                <a:ea typeface="BIZ UDゴシック" panose="020B0400000000000000" pitchFamily="49" charset="-128"/>
                <a:cs typeface="+mj-cs"/>
              </a:defRPr>
            </a:lvl1pPr>
          </a:lstStyle>
          <a:p>
            <a:r>
              <a:rPr lang="ja-JP" altLang="en-US" sz="1800" dirty="0"/>
              <a:t>沖縄県内における</a:t>
            </a:r>
            <a:r>
              <a:rPr kumimoji="1" lang="ja-JP" altLang="en-US" sz="1800" dirty="0"/>
              <a:t>海岸漂着物の漂着状況（漂着物の発生国）</a:t>
            </a:r>
            <a:endParaRPr lang="ja-JP" altLang="en-US" sz="1600" dirty="0"/>
          </a:p>
        </p:txBody>
      </p:sp>
      <p:sp>
        <p:nvSpPr>
          <p:cNvPr id="11" name="サブタイトル 2">
            <a:extLst>
              <a:ext uri="{FF2B5EF4-FFF2-40B4-BE49-F238E27FC236}">
                <a16:creationId xmlns:a16="http://schemas.microsoft.com/office/drawing/2014/main" id="{021B9735-CBDE-18A5-7152-30CD8999C7C6}"/>
              </a:ext>
            </a:extLst>
          </p:cNvPr>
          <p:cNvSpPr txBox="1">
            <a:spLocks/>
          </p:cNvSpPr>
          <p:nvPr/>
        </p:nvSpPr>
        <p:spPr bwMode="auto">
          <a:xfrm>
            <a:off x="5022405" y="6442986"/>
            <a:ext cx="4086099" cy="298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0" fontAlgn="base" hangingPunct="0">
              <a:spcBef>
                <a:spcPct val="20000"/>
              </a:spcBef>
              <a:spcAft>
                <a:spcPct val="0"/>
              </a:spcAft>
              <a:buChar char="»"/>
              <a:defRPr kumimoji="1" sz="2000">
                <a:solidFill>
                  <a:schemeClr val="tx1"/>
                </a:solidFill>
                <a:latin typeface="+mn-lt"/>
                <a:ea typeface="+mn-ea"/>
              </a:defRPr>
            </a:lvl6pPr>
            <a:lvl7pPr marL="2971800" indent="-228600" algn="l" rtl="0" eaLnBrk="0" fontAlgn="base" hangingPunct="0">
              <a:spcBef>
                <a:spcPct val="20000"/>
              </a:spcBef>
              <a:spcAft>
                <a:spcPct val="0"/>
              </a:spcAft>
              <a:buChar char="»"/>
              <a:defRPr kumimoji="1" sz="2000">
                <a:solidFill>
                  <a:schemeClr val="tx1"/>
                </a:solidFill>
                <a:latin typeface="+mn-lt"/>
                <a:ea typeface="+mn-ea"/>
              </a:defRPr>
            </a:lvl7pPr>
            <a:lvl8pPr marL="3429000" indent="-228600" algn="l" rtl="0" eaLnBrk="0" fontAlgn="base" hangingPunct="0">
              <a:spcBef>
                <a:spcPct val="20000"/>
              </a:spcBef>
              <a:spcAft>
                <a:spcPct val="0"/>
              </a:spcAft>
              <a:buChar char="»"/>
              <a:defRPr kumimoji="1" sz="2000">
                <a:solidFill>
                  <a:schemeClr val="tx1"/>
                </a:solidFill>
                <a:latin typeface="+mn-lt"/>
                <a:ea typeface="+mn-ea"/>
              </a:defRPr>
            </a:lvl8pPr>
            <a:lvl9pPr marL="3886200" indent="-228600" algn="l" rtl="0" eaLnBrk="0" fontAlgn="base" hangingPunct="0">
              <a:spcBef>
                <a:spcPct val="20000"/>
              </a:spcBef>
              <a:spcAft>
                <a:spcPct val="0"/>
              </a:spcAft>
              <a:buChar char="»"/>
              <a:defRPr kumimoji="1" sz="2000">
                <a:solidFill>
                  <a:schemeClr val="tx1"/>
                </a:solidFill>
                <a:latin typeface="+mn-lt"/>
                <a:ea typeface="+mn-ea"/>
              </a:defRPr>
            </a:lvl9pPr>
          </a:lstStyle>
          <a:p>
            <a:pPr marL="0" indent="0">
              <a:buFontTx/>
              <a:buNone/>
            </a:pPr>
            <a:r>
              <a:rPr lang="zh-TW" altLang="en-US" sz="1000" kern="0" dirty="0">
                <a:latin typeface="BIZ UDPゴシック" panose="020B0400000000000000" pitchFamily="50" charset="-128"/>
                <a:ea typeface="BIZ UDPゴシック" panose="020B0400000000000000" pitchFamily="50" charset="-128"/>
              </a:rPr>
              <a:t>平成</a:t>
            </a:r>
            <a:r>
              <a:rPr lang="en-US" altLang="zh-TW" sz="1000" kern="0" dirty="0">
                <a:latin typeface="BIZ UDPゴシック" panose="020B0400000000000000" pitchFamily="50" charset="-128"/>
                <a:ea typeface="BIZ UDPゴシック" panose="020B0400000000000000" pitchFamily="50" charset="-128"/>
              </a:rPr>
              <a:t>29</a:t>
            </a:r>
            <a:r>
              <a:rPr lang="zh-TW" altLang="en-US" sz="1000" kern="0" dirty="0">
                <a:latin typeface="BIZ UDPゴシック" panose="020B0400000000000000" pitchFamily="50" charset="-128"/>
                <a:ea typeface="BIZ UDPゴシック" panose="020B0400000000000000" pitchFamily="50" charset="-128"/>
              </a:rPr>
              <a:t>年度沖縄県海岸漂着物等地域対策推進事業</a:t>
            </a:r>
            <a:r>
              <a:rPr lang="ja-JP" altLang="en-US" sz="1000" kern="0" dirty="0">
                <a:latin typeface="BIZ UDPゴシック" panose="020B0400000000000000" pitchFamily="50" charset="-128"/>
                <a:ea typeface="BIZ UDPゴシック" panose="020B0400000000000000" pitchFamily="50" charset="-128"/>
              </a:rPr>
              <a:t>実施結果より作成</a:t>
            </a:r>
          </a:p>
        </p:txBody>
      </p:sp>
      <p:pic>
        <p:nvPicPr>
          <p:cNvPr id="79" name="図 78">
            <a:extLst>
              <a:ext uri="{FF2B5EF4-FFF2-40B4-BE49-F238E27FC236}">
                <a16:creationId xmlns:a16="http://schemas.microsoft.com/office/drawing/2014/main" id="{0B139917-4D65-5D0C-F48B-AE09B5F145DD}"/>
              </a:ext>
            </a:extLst>
          </p:cNvPr>
          <p:cNvPicPr>
            <a:picLocks noChangeAspect="1"/>
          </p:cNvPicPr>
          <p:nvPr/>
        </p:nvPicPr>
        <p:blipFill>
          <a:blip r:embed="rId2"/>
          <a:stretch>
            <a:fillRect/>
          </a:stretch>
        </p:blipFill>
        <p:spPr>
          <a:xfrm>
            <a:off x="222573" y="805882"/>
            <a:ext cx="4997499" cy="5637103"/>
          </a:xfrm>
          <a:prstGeom prst="rect">
            <a:avLst/>
          </a:prstGeom>
        </p:spPr>
      </p:pic>
    </p:spTree>
    <p:extLst>
      <p:ext uri="{BB962C8B-B14F-4D97-AF65-F5344CB8AC3E}">
        <p14:creationId xmlns:p14="http://schemas.microsoft.com/office/powerpoint/2010/main" val="4247412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21BC0-66F8-B3C0-D7EB-B4C6F8F2A8F4}"/>
            </a:ext>
          </a:extLst>
        </p:cNvPr>
        <p:cNvGrpSpPr/>
        <p:nvPr/>
      </p:nvGrpSpPr>
      <p:grpSpPr>
        <a:xfrm>
          <a:off x="0" y="0"/>
          <a:ext cx="0" cy="0"/>
          <a:chOff x="0" y="0"/>
          <a:chExt cx="0" cy="0"/>
        </a:xfrm>
      </p:grpSpPr>
      <p:sp>
        <p:nvSpPr>
          <p:cNvPr id="8" name="コンテンツ プレースホルダー 1">
            <a:extLst>
              <a:ext uri="{FF2B5EF4-FFF2-40B4-BE49-F238E27FC236}">
                <a16:creationId xmlns:a16="http://schemas.microsoft.com/office/drawing/2014/main" id="{E44AF530-2417-9372-B62D-3F3E6A2F8072}"/>
              </a:ext>
            </a:extLst>
          </p:cNvPr>
          <p:cNvSpPr>
            <a:spLocks noGrp="1"/>
          </p:cNvSpPr>
          <p:nvPr>
            <p:ph idx="1"/>
          </p:nvPr>
        </p:nvSpPr>
        <p:spPr>
          <a:xfrm>
            <a:off x="107505" y="764705"/>
            <a:ext cx="9001000" cy="584096"/>
          </a:xfrm>
        </p:spPr>
        <p:txBody>
          <a:bodyPr>
            <a:normAutofit fontScale="85000" lnSpcReduction="10000"/>
          </a:bodyPr>
          <a:lstStyle/>
          <a:p>
            <a:pPr marL="0" indent="0">
              <a:buNone/>
            </a:pPr>
            <a:r>
              <a:rPr kumimoji="1" lang="ja-JP" altLang="en-US" dirty="0"/>
              <a:t>下図は八重山諸島地域のペットボトルの製造国割合の調査結果です。円グラフの</a:t>
            </a:r>
            <a:r>
              <a:rPr kumimoji="1" lang="en-US" altLang="ja-JP" dirty="0"/>
              <a:t>76</a:t>
            </a:r>
            <a:r>
              <a:rPr kumimoji="1" lang="ja-JP" altLang="en-US" dirty="0"/>
              <a:t>番は石垣島の市街地近傍の海岸、</a:t>
            </a:r>
            <a:r>
              <a:rPr kumimoji="1" lang="en-US" altLang="ja-JP" dirty="0"/>
              <a:t>78</a:t>
            </a:r>
            <a:r>
              <a:rPr kumimoji="1" lang="ja-JP" altLang="en-US" dirty="0"/>
              <a:t>番は竹富島の石垣市街地を向いている海岸の調査結果であり、他地域に比べ日本製の割合が高くなっています。</a:t>
            </a:r>
            <a:endParaRPr kumimoji="1" lang="en-US" altLang="ja-JP" dirty="0"/>
          </a:p>
        </p:txBody>
      </p:sp>
      <p:sp>
        <p:nvSpPr>
          <p:cNvPr id="6" name="タイトル 2">
            <a:extLst>
              <a:ext uri="{FF2B5EF4-FFF2-40B4-BE49-F238E27FC236}">
                <a16:creationId xmlns:a16="http://schemas.microsoft.com/office/drawing/2014/main" id="{CF7C72DC-7F63-E15E-6321-EB58909C40A3}"/>
              </a:ext>
            </a:extLst>
          </p:cNvPr>
          <p:cNvSpPr txBox="1">
            <a:spLocks/>
          </p:cNvSpPr>
          <p:nvPr/>
        </p:nvSpPr>
        <p:spPr>
          <a:xfrm>
            <a:off x="251520" y="108743"/>
            <a:ext cx="7128792" cy="555376"/>
          </a:xfrm>
          <a:prstGeom prst="rect">
            <a:avLst/>
          </a:prstGeom>
        </p:spPr>
        <p:txBody>
          <a:bodyPr vert="horz" lIns="91440" tIns="45720" rIns="91440" bIns="45720" rtlCol="0" anchor="ctr">
            <a:normAutofit/>
          </a:bodyPr>
          <a:lstStyle>
            <a:lvl1pPr algn="l" defTabSz="685783" rtl="0" eaLnBrk="1" latinLnBrk="0" hangingPunct="1">
              <a:spcBef>
                <a:spcPct val="0"/>
              </a:spcBef>
              <a:buNone/>
              <a:defRPr kumimoji="1" sz="2000" b="1" kern="1200" baseline="0">
                <a:solidFill>
                  <a:srgbClr val="404040"/>
                </a:solidFill>
                <a:latin typeface="BIZ UDゴシック" panose="020B0400000000000000" pitchFamily="49" charset="-128"/>
                <a:ea typeface="BIZ UDゴシック" panose="020B0400000000000000" pitchFamily="49" charset="-128"/>
                <a:cs typeface="+mj-cs"/>
              </a:defRPr>
            </a:lvl1pPr>
          </a:lstStyle>
          <a:p>
            <a:r>
              <a:rPr lang="ja-JP" altLang="en-US" sz="1800" dirty="0"/>
              <a:t>沖縄県内における</a:t>
            </a:r>
            <a:r>
              <a:rPr kumimoji="1" lang="ja-JP" altLang="en-US" sz="1800" dirty="0"/>
              <a:t>海岸漂着物の漂着状況（漂着物の発生国）</a:t>
            </a:r>
            <a:endParaRPr lang="ja-JP" altLang="en-US" sz="1600" dirty="0"/>
          </a:p>
        </p:txBody>
      </p:sp>
      <p:sp>
        <p:nvSpPr>
          <p:cNvPr id="11" name="サブタイトル 2">
            <a:extLst>
              <a:ext uri="{FF2B5EF4-FFF2-40B4-BE49-F238E27FC236}">
                <a16:creationId xmlns:a16="http://schemas.microsoft.com/office/drawing/2014/main" id="{28B08501-FF42-E5FF-DD27-8A2C011C4B3E}"/>
              </a:ext>
            </a:extLst>
          </p:cNvPr>
          <p:cNvSpPr txBox="1">
            <a:spLocks/>
          </p:cNvSpPr>
          <p:nvPr/>
        </p:nvSpPr>
        <p:spPr bwMode="auto">
          <a:xfrm>
            <a:off x="5022405" y="6442986"/>
            <a:ext cx="4086099" cy="298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0" fontAlgn="base" hangingPunct="0">
              <a:spcBef>
                <a:spcPct val="20000"/>
              </a:spcBef>
              <a:spcAft>
                <a:spcPct val="0"/>
              </a:spcAft>
              <a:buChar char="»"/>
              <a:defRPr kumimoji="1" sz="2000">
                <a:solidFill>
                  <a:schemeClr val="tx1"/>
                </a:solidFill>
                <a:latin typeface="+mn-lt"/>
                <a:ea typeface="+mn-ea"/>
              </a:defRPr>
            </a:lvl6pPr>
            <a:lvl7pPr marL="2971800" indent="-228600" algn="l" rtl="0" eaLnBrk="0" fontAlgn="base" hangingPunct="0">
              <a:spcBef>
                <a:spcPct val="20000"/>
              </a:spcBef>
              <a:spcAft>
                <a:spcPct val="0"/>
              </a:spcAft>
              <a:buChar char="»"/>
              <a:defRPr kumimoji="1" sz="2000">
                <a:solidFill>
                  <a:schemeClr val="tx1"/>
                </a:solidFill>
                <a:latin typeface="+mn-lt"/>
                <a:ea typeface="+mn-ea"/>
              </a:defRPr>
            </a:lvl7pPr>
            <a:lvl8pPr marL="3429000" indent="-228600" algn="l" rtl="0" eaLnBrk="0" fontAlgn="base" hangingPunct="0">
              <a:spcBef>
                <a:spcPct val="20000"/>
              </a:spcBef>
              <a:spcAft>
                <a:spcPct val="0"/>
              </a:spcAft>
              <a:buChar char="»"/>
              <a:defRPr kumimoji="1" sz="2000">
                <a:solidFill>
                  <a:schemeClr val="tx1"/>
                </a:solidFill>
                <a:latin typeface="+mn-lt"/>
                <a:ea typeface="+mn-ea"/>
              </a:defRPr>
            </a:lvl8pPr>
            <a:lvl9pPr marL="3886200" indent="-228600" algn="l" rtl="0" eaLnBrk="0" fontAlgn="base" hangingPunct="0">
              <a:spcBef>
                <a:spcPct val="20000"/>
              </a:spcBef>
              <a:spcAft>
                <a:spcPct val="0"/>
              </a:spcAft>
              <a:buChar char="»"/>
              <a:defRPr kumimoji="1" sz="2000">
                <a:solidFill>
                  <a:schemeClr val="tx1"/>
                </a:solidFill>
                <a:latin typeface="+mn-lt"/>
                <a:ea typeface="+mn-ea"/>
              </a:defRPr>
            </a:lvl9pPr>
          </a:lstStyle>
          <a:p>
            <a:pPr marL="0" indent="0">
              <a:buFontTx/>
              <a:buNone/>
            </a:pPr>
            <a:r>
              <a:rPr lang="zh-TW" altLang="en-US" sz="1000" kern="0" dirty="0">
                <a:latin typeface="BIZ UDPゴシック" panose="020B0400000000000000" pitchFamily="50" charset="-128"/>
                <a:ea typeface="BIZ UDPゴシック" panose="020B0400000000000000" pitchFamily="50" charset="-128"/>
              </a:rPr>
              <a:t>平成</a:t>
            </a:r>
            <a:r>
              <a:rPr lang="en-US" altLang="zh-TW" sz="1000" kern="0" dirty="0">
                <a:latin typeface="BIZ UDPゴシック" panose="020B0400000000000000" pitchFamily="50" charset="-128"/>
                <a:ea typeface="BIZ UDPゴシック" panose="020B0400000000000000" pitchFamily="50" charset="-128"/>
              </a:rPr>
              <a:t>29</a:t>
            </a:r>
            <a:r>
              <a:rPr lang="zh-TW" altLang="en-US" sz="1000" kern="0" dirty="0">
                <a:latin typeface="BIZ UDPゴシック" panose="020B0400000000000000" pitchFamily="50" charset="-128"/>
                <a:ea typeface="BIZ UDPゴシック" panose="020B0400000000000000" pitchFamily="50" charset="-128"/>
              </a:rPr>
              <a:t>年度沖縄県海岸漂着物等地域対策推進事業</a:t>
            </a:r>
            <a:r>
              <a:rPr lang="ja-JP" altLang="en-US" sz="1000" kern="0" dirty="0">
                <a:latin typeface="BIZ UDPゴシック" panose="020B0400000000000000" pitchFamily="50" charset="-128"/>
                <a:ea typeface="BIZ UDPゴシック" panose="020B0400000000000000" pitchFamily="50" charset="-128"/>
              </a:rPr>
              <a:t>実施結果より作成</a:t>
            </a:r>
          </a:p>
        </p:txBody>
      </p:sp>
      <p:grpSp>
        <p:nvGrpSpPr>
          <p:cNvPr id="41" name="グループ化 40">
            <a:extLst>
              <a:ext uri="{FF2B5EF4-FFF2-40B4-BE49-F238E27FC236}">
                <a16:creationId xmlns:a16="http://schemas.microsoft.com/office/drawing/2014/main" id="{8B1D9845-1926-90F5-5245-3ED16CC76A67}"/>
              </a:ext>
            </a:extLst>
          </p:cNvPr>
          <p:cNvGrpSpPr>
            <a:grpSpLocks noChangeAspect="1"/>
          </p:cNvGrpSpPr>
          <p:nvPr/>
        </p:nvGrpSpPr>
        <p:grpSpPr>
          <a:xfrm>
            <a:off x="490064" y="1356855"/>
            <a:ext cx="8186392" cy="5002103"/>
            <a:chOff x="92954" y="1274316"/>
            <a:chExt cx="8729568" cy="5334000"/>
          </a:xfrm>
        </p:grpSpPr>
        <p:pic>
          <p:nvPicPr>
            <p:cNvPr id="2" name="図 213">
              <a:extLst>
                <a:ext uri="{FF2B5EF4-FFF2-40B4-BE49-F238E27FC236}">
                  <a16:creationId xmlns:a16="http://schemas.microsoft.com/office/drawing/2014/main" id="{2F187DE3-CFF7-1E02-6C0D-A22FAB889D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54" y="1274316"/>
              <a:ext cx="8655509" cy="5334000"/>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23">
              <a:extLst>
                <a:ext uri="{FF2B5EF4-FFF2-40B4-BE49-F238E27FC236}">
                  <a16:creationId xmlns:a16="http://schemas.microsoft.com/office/drawing/2014/main" id="{95E15264-3F58-7734-843F-D0F8B1F4F2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1543" y="5527229"/>
              <a:ext cx="815975" cy="982662"/>
            </a:xfrm>
            <a:prstGeom prst="rect">
              <a:avLst/>
            </a:prstGeom>
            <a:noFill/>
            <a:extLst>
              <a:ext uri="{909E8E84-426E-40DD-AFC4-6F175D3DCCD1}">
                <a14:hiddenFill xmlns:a14="http://schemas.microsoft.com/office/drawing/2010/main">
                  <a:solidFill>
                    <a:srgbClr val="FFFFFF"/>
                  </a:solidFill>
                </a14:hiddenFill>
              </a:ext>
            </a:extLst>
          </p:spPr>
        </p:pic>
        <p:pic>
          <p:nvPicPr>
            <p:cNvPr id="4" name="図 224">
              <a:extLst>
                <a:ext uri="{FF2B5EF4-FFF2-40B4-BE49-F238E27FC236}">
                  <a16:creationId xmlns:a16="http://schemas.microsoft.com/office/drawing/2014/main" id="{1A8EC7E5-7F2A-1541-A1A6-0990C1EA92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9430" y="5527229"/>
              <a:ext cx="1096963" cy="944562"/>
            </a:xfrm>
            <a:prstGeom prst="rect">
              <a:avLst/>
            </a:prstGeom>
            <a:noFill/>
            <a:extLst>
              <a:ext uri="{909E8E84-426E-40DD-AFC4-6F175D3DCCD1}">
                <a14:hiddenFill xmlns:a14="http://schemas.microsoft.com/office/drawing/2010/main">
                  <a:solidFill>
                    <a:srgbClr val="FFFFFF"/>
                  </a:solidFill>
                </a14:hiddenFill>
              </a:ext>
            </a:extLst>
          </p:spPr>
        </p:pic>
        <p:pic>
          <p:nvPicPr>
            <p:cNvPr id="21" name="図 214">
              <a:extLst>
                <a:ext uri="{FF2B5EF4-FFF2-40B4-BE49-F238E27FC236}">
                  <a16:creationId xmlns:a16="http://schemas.microsoft.com/office/drawing/2014/main" id="{7A95C27B-2A6E-54B7-1B43-E2AEBC6325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7024" y="1846442"/>
              <a:ext cx="1189038" cy="884238"/>
            </a:xfrm>
            <a:prstGeom prst="rect">
              <a:avLst/>
            </a:prstGeom>
            <a:noFill/>
            <a:extLst>
              <a:ext uri="{909E8E84-426E-40DD-AFC4-6F175D3DCCD1}">
                <a14:hiddenFill xmlns:a14="http://schemas.microsoft.com/office/drawing/2010/main">
                  <a:solidFill>
                    <a:srgbClr val="FFFFFF"/>
                  </a:solidFill>
                </a14:hiddenFill>
              </a:ext>
            </a:extLst>
          </p:spPr>
        </p:pic>
        <p:pic>
          <p:nvPicPr>
            <p:cNvPr id="22" name="図 237">
              <a:extLst>
                <a:ext uri="{FF2B5EF4-FFF2-40B4-BE49-F238E27FC236}">
                  <a16:creationId xmlns:a16="http://schemas.microsoft.com/office/drawing/2014/main" id="{32169916-45CE-276C-04F8-DF917BA09F4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63647" y="1523554"/>
              <a:ext cx="1158875" cy="854075"/>
            </a:xfrm>
            <a:prstGeom prst="rect">
              <a:avLst/>
            </a:prstGeom>
            <a:noFill/>
            <a:extLst>
              <a:ext uri="{909E8E84-426E-40DD-AFC4-6F175D3DCCD1}">
                <a14:hiddenFill xmlns:a14="http://schemas.microsoft.com/office/drawing/2010/main">
                  <a:solidFill>
                    <a:srgbClr val="FFFFFF"/>
                  </a:solidFill>
                </a14:hiddenFill>
              </a:ext>
            </a:extLst>
          </p:spPr>
        </p:pic>
        <p:pic>
          <p:nvPicPr>
            <p:cNvPr id="23" name="図 215">
              <a:extLst>
                <a:ext uri="{FF2B5EF4-FFF2-40B4-BE49-F238E27FC236}">
                  <a16:creationId xmlns:a16="http://schemas.microsoft.com/office/drawing/2014/main" id="{9AEF12DA-560B-A020-A67B-9E8DF95BAF5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17705" y="3573016"/>
              <a:ext cx="1035050" cy="788988"/>
            </a:xfrm>
            <a:prstGeom prst="rect">
              <a:avLst/>
            </a:prstGeom>
            <a:noFill/>
            <a:extLst>
              <a:ext uri="{909E8E84-426E-40DD-AFC4-6F175D3DCCD1}">
                <a14:hiddenFill xmlns:a14="http://schemas.microsoft.com/office/drawing/2010/main">
                  <a:solidFill>
                    <a:srgbClr val="FFFFFF"/>
                  </a:solidFill>
                </a14:hiddenFill>
              </a:ext>
            </a:extLst>
          </p:spPr>
        </p:pic>
        <p:pic>
          <p:nvPicPr>
            <p:cNvPr id="25" name="図 216">
              <a:extLst>
                <a:ext uri="{FF2B5EF4-FFF2-40B4-BE49-F238E27FC236}">
                  <a16:creationId xmlns:a16="http://schemas.microsoft.com/office/drawing/2014/main" id="{4684D7CE-D1F1-B99D-C9DD-BE9BDE850CC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53428" y="4883642"/>
              <a:ext cx="1189038" cy="846138"/>
            </a:xfrm>
            <a:prstGeom prst="rect">
              <a:avLst/>
            </a:prstGeom>
            <a:noFill/>
            <a:extLst>
              <a:ext uri="{909E8E84-426E-40DD-AFC4-6F175D3DCCD1}">
                <a14:hiddenFill xmlns:a14="http://schemas.microsoft.com/office/drawing/2010/main">
                  <a:solidFill>
                    <a:srgbClr val="FFFFFF"/>
                  </a:solidFill>
                </a14:hiddenFill>
              </a:ext>
            </a:extLst>
          </p:spPr>
        </p:pic>
        <p:pic>
          <p:nvPicPr>
            <p:cNvPr id="26" name="図 217">
              <a:extLst>
                <a:ext uri="{FF2B5EF4-FFF2-40B4-BE49-F238E27FC236}">
                  <a16:creationId xmlns:a16="http://schemas.microsoft.com/office/drawing/2014/main" id="{517B4BF5-CA94-EB94-92D7-70AE66D560C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39134" y="2706555"/>
              <a:ext cx="1203325" cy="892175"/>
            </a:xfrm>
            <a:prstGeom prst="rect">
              <a:avLst/>
            </a:prstGeom>
            <a:noFill/>
            <a:extLst>
              <a:ext uri="{909E8E84-426E-40DD-AFC4-6F175D3DCCD1}">
                <a14:hiddenFill xmlns:a14="http://schemas.microsoft.com/office/drawing/2010/main">
                  <a:solidFill>
                    <a:srgbClr val="FFFFFF"/>
                  </a:solidFill>
                </a14:hiddenFill>
              </a:ext>
            </a:extLst>
          </p:spPr>
        </p:pic>
        <p:pic>
          <p:nvPicPr>
            <p:cNvPr id="27" name="図 218">
              <a:extLst>
                <a:ext uri="{FF2B5EF4-FFF2-40B4-BE49-F238E27FC236}">
                  <a16:creationId xmlns:a16="http://schemas.microsoft.com/office/drawing/2014/main" id="{BB83618F-08FB-B36A-74BB-97DC4A957BA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48064" y="5085184"/>
              <a:ext cx="1087438" cy="765175"/>
            </a:xfrm>
            <a:prstGeom prst="rect">
              <a:avLst/>
            </a:prstGeom>
            <a:noFill/>
            <a:extLst>
              <a:ext uri="{909E8E84-426E-40DD-AFC4-6F175D3DCCD1}">
                <a14:hiddenFill xmlns:a14="http://schemas.microsoft.com/office/drawing/2010/main">
                  <a:solidFill>
                    <a:srgbClr val="FFFFFF"/>
                  </a:solidFill>
                </a14:hiddenFill>
              </a:ext>
            </a:extLst>
          </p:spPr>
        </p:pic>
        <p:pic>
          <p:nvPicPr>
            <p:cNvPr id="28" name="図 222">
              <a:extLst>
                <a:ext uri="{FF2B5EF4-FFF2-40B4-BE49-F238E27FC236}">
                  <a16:creationId xmlns:a16="http://schemas.microsoft.com/office/drawing/2014/main" id="{27D258A8-16D8-60C2-804A-31CB2627822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43874" y="5549454"/>
              <a:ext cx="1279525" cy="868362"/>
            </a:xfrm>
            <a:prstGeom prst="rect">
              <a:avLst/>
            </a:prstGeom>
            <a:noFill/>
            <a:extLst>
              <a:ext uri="{909E8E84-426E-40DD-AFC4-6F175D3DCCD1}">
                <a14:hiddenFill xmlns:a14="http://schemas.microsoft.com/office/drawing/2010/main">
                  <a:solidFill>
                    <a:srgbClr val="FFFFFF"/>
                  </a:solidFill>
                </a14:hiddenFill>
              </a:ext>
            </a:extLst>
          </p:spPr>
        </p:pic>
        <p:pic>
          <p:nvPicPr>
            <p:cNvPr id="29" name="図 225">
              <a:extLst>
                <a:ext uri="{FF2B5EF4-FFF2-40B4-BE49-F238E27FC236}">
                  <a16:creationId xmlns:a16="http://schemas.microsoft.com/office/drawing/2014/main" id="{3F651126-2717-0ED4-BE3D-4DB4512FF07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76279" y="5708181"/>
              <a:ext cx="1095375" cy="822325"/>
            </a:xfrm>
            <a:prstGeom prst="rect">
              <a:avLst/>
            </a:prstGeom>
            <a:noFill/>
            <a:extLst>
              <a:ext uri="{909E8E84-426E-40DD-AFC4-6F175D3DCCD1}">
                <a14:hiddenFill xmlns:a14="http://schemas.microsoft.com/office/drawing/2010/main">
                  <a:solidFill>
                    <a:srgbClr val="FFFFFF"/>
                  </a:solidFill>
                </a14:hiddenFill>
              </a:ext>
            </a:extLst>
          </p:spPr>
        </p:pic>
        <p:pic>
          <p:nvPicPr>
            <p:cNvPr id="30" name="図 226">
              <a:extLst>
                <a:ext uri="{FF2B5EF4-FFF2-40B4-BE49-F238E27FC236}">
                  <a16:creationId xmlns:a16="http://schemas.microsoft.com/office/drawing/2014/main" id="{E5AF7285-52D4-AD51-78F6-C8C16188E2E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58881" y="3470622"/>
              <a:ext cx="1158875" cy="868362"/>
            </a:xfrm>
            <a:prstGeom prst="rect">
              <a:avLst/>
            </a:prstGeom>
            <a:noFill/>
            <a:extLst>
              <a:ext uri="{909E8E84-426E-40DD-AFC4-6F175D3DCCD1}">
                <a14:hiddenFill xmlns:a14="http://schemas.microsoft.com/office/drawing/2010/main">
                  <a:solidFill>
                    <a:srgbClr val="FFFFFF"/>
                  </a:solidFill>
                </a14:hiddenFill>
              </a:ext>
            </a:extLst>
          </p:spPr>
        </p:pic>
        <p:pic>
          <p:nvPicPr>
            <p:cNvPr id="31" name="図 227">
              <a:extLst>
                <a:ext uri="{FF2B5EF4-FFF2-40B4-BE49-F238E27FC236}">
                  <a16:creationId xmlns:a16="http://schemas.microsoft.com/office/drawing/2014/main" id="{94162F76-1AA1-89A4-F753-75C4B007899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71754" y="4542979"/>
              <a:ext cx="1020763" cy="830263"/>
            </a:xfrm>
            <a:prstGeom prst="rect">
              <a:avLst/>
            </a:prstGeom>
            <a:noFill/>
            <a:extLst>
              <a:ext uri="{909E8E84-426E-40DD-AFC4-6F175D3DCCD1}">
                <a14:hiddenFill xmlns:a14="http://schemas.microsoft.com/office/drawing/2010/main">
                  <a:solidFill>
                    <a:srgbClr val="FFFFFF"/>
                  </a:solidFill>
                </a14:hiddenFill>
              </a:ext>
            </a:extLst>
          </p:spPr>
        </p:pic>
        <p:pic>
          <p:nvPicPr>
            <p:cNvPr id="32" name="図 228">
              <a:extLst>
                <a:ext uri="{FF2B5EF4-FFF2-40B4-BE49-F238E27FC236}">
                  <a16:creationId xmlns:a16="http://schemas.microsoft.com/office/drawing/2014/main" id="{D6D89A9E-5691-A105-7059-BA00781EA97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126129" y="1634387"/>
              <a:ext cx="1158875" cy="876300"/>
            </a:xfrm>
            <a:prstGeom prst="rect">
              <a:avLst/>
            </a:prstGeom>
            <a:noFill/>
            <a:extLst>
              <a:ext uri="{909E8E84-426E-40DD-AFC4-6F175D3DCCD1}">
                <a14:hiddenFill xmlns:a14="http://schemas.microsoft.com/office/drawing/2010/main">
                  <a:solidFill>
                    <a:srgbClr val="FFFFFF"/>
                  </a:solidFill>
                </a14:hiddenFill>
              </a:ext>
            </a:extLst>
          </p:spPr>
        </p:pic>
        <p:pic>
          <p:nvPicPr>
            <p:cNvPr id="33" name="図 229">
              <a:extLst>
                <a:ext uri="{FF2B5EF4-FFF2-40B4-BE49-F238E27FC236}">
                  <a16:creationId xmlns:a16="http://schemas.microsoft.com/office/drawing/2014/main" id="{94C78C1C-2F9F-DB77-15E6-F1038514F8F4}"/>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90993" y="3641446"/>
              <a:ext cx="1203325" cy="854075"/>
            </a:xfrm>
            <a:prstGeom prst="rect">
              <a:avLst/>
            </a:prstGeom>
            <a:noFill/>
            <a:extLst>
              <a:ext uri="{909E8E84-426E-40DD-AFC4-6F175D3DCCD1}">
                <a14:hiddenFill xmlns:a14="http://schemas.microsoft.com/office/drawing/2010/main">
                  <a:solidFill>
                    <a:srgbClr val="FFFFFF"/>
                  </a:solidFill>
                </a14:hiddenFill>
              </a:ext>
            </a:extLst>
          </p:spPr>
        </p:pic>
        <p:pic>
          <p:nvPicPr>
            <p:cNvPr id="34" name="図 230">
              <a:extLst>
                <a:ext uri="{FF2B5EF4-FFF2-40B4-BE49-F238E27FC236}">
                  <a16:creationId xmlns:a16="http://schemas.microsoft.com/office/drawing/2014/main" id="{D35B02CE-9567-1EAC-B576-5CDAAE6F704E}"/>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671724" y="2730680"/>
              <a:ext cx="1135063" cy="868362"/>
            </a:xfrm>
            <a:prstGeom prst="rect">
              <a:avLst/>
            </a:prstGeom>
            <a:noFill/>
            <a:extLst>
              <a:ext uri="{909E8E84-426E-40DD-AFC4-6F175D3DCCD1}">
                <a14:hiddenFill xmlns:a14="http://schemas.microsoft.com/office/drawing/2010/main">
                  <a:solidFill>
                    <a:srgbClr val="FFFFFF"/>
                  </a:solidFill>
                </a14:hiddenFill>
              </a:ext>
            </a:extLst>
          </p:spPr>
        </p:pic>
        <p:pic>
          <p:nvPicPr>
            <p:cNvPr id="35" name="図 231">
              <a:extLst>
                <a:ext uri="{FF2B5EF4-FFF2-40B4-BE49-F238E27FC236}">
                  <a16:creationId xmlns:a16="http://schemas.microsoft.com/office/drawing/2014/main" id="{E92AE752-DA4A-9822-E1E2-48C895720273}"/>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192923" y="2967887"/>
              <a:ext cx="1158875" cy="860425"/>
            </a:xfrm>
            <a:prstGeom prst="rect">
              <a:avLst/>
            </a:prstGeom>
            <a:noFill/>
            <a:extLst>
              <a:ext uri="{909E8E84-426E-40DD-AFC4-6F175D3DCCD1}">
                <a14:hiddenFill xmlns:a14="http://schemas.microsoft.com/office/drawing/2010/main">
                  <a:solidFill>
                    <a:srgbClr val="FFFFFF"/>
                  </a:solidFill>
                </a14:hiddenFill>
              </a:ext>
            </a:extLst>
          </p:spPr>
        </p:pic>
        <p:pic>
          <p:nvPicPr>
            <p:cNvPr id="36" name="図 233">
              <a:extLst>
                <a:ext uri="{FF2B5EF4-FFF2-40B4-BE49-F238E27FC236}">
                  <a16:creationId xmlns:a16="http://schemas.microsoft.com/office/drawing/2014/main" id="{842FE624-EA0E-4588-D963-886DF097645C}"/>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100033" y="5536566"/>
              <a:ext cx="1203325" cy="876300"/>
            </a:xfrm>
            <a:prstGeom prst="rect">
              <a:avLst/>
            </a:prstGeom>
            <a:noFill/>
            <a:extLst>
              <a:ext uri="{909E8E84-426E-40DD-AFC4-6F175D3DCCD1}">
                <a14:hiddenFill xmlns:a14="http://schemas.microsoft.com/office/drawing/2010/main">
                  <a:solidFill>
                    <a:srgbClr val="FFFFFF"/>
                  </a:solidFill>
                </a14:hiddenFill>
              </a:ext>
            </a:extLst>
          </p:spPr>
        </p:pic>
        <p:pic>
          <p:nvPicPr>
            <p:cNvPr id="37" name="図 232">
              <a:extLst>
                <a:ext uri="{FF2B5EF4-FFF2-40B4-BE49-F238E27FC236}">
                  <a16:creationId xmlns:a16="http://schemas.microsoft.com/office/drawing/2014/main" id="{53F9DB73-361B-40AC-0FC0-27ED2BBC55F2}"/>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3480" y="4688318"/>
              <a:ext cx="1203325" cy="868363"/>
            </a:xfrm>
            <a:prstGeom prst="rect">
              <a:avLst/>
            </a:prstGeom>
            <a:noFill/>
            <a:extLst>
              <a:ext uri="{909E8E84-426E-40DD-AFC4-6F175D3DCCD1}">
                <a14:hiddenFill xmlns:a14="http://schemas.microsoft.com/office/drawing/2010/main">
                  <a:solidFill>
                    <a:srgbClr val="FFFFFF"/>
                  </a:solidFill>
                </a14:hiddenFill>
              </a:ext>
            </a:extLst>
          </p:spPr>
        </p:pic>
        <p:pic>
          <p:nvPicPr>
            <p:cNvPr id="38" name="図 234">
              <a:extLst>
                <a:ext uri="{FF2B5EF4-FFF2-40B4-BE49-F238E27FC236}">
                  <a16:creationId xmlns:a16="http://schemas.microsoft.com/office/drawing/2014/main" id="{886F3151-6508-BFEB-7AAE-F369EE249AA3}"/>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34293" y="1657530"/>
              <a:ext cx="1236663" cy="868363"/>
            </a:xfrm>
            <a:prstGeom prst="rect">
              <a:avLst/>
            </a:prstGeom>
            <a:noFill/>
            <a:extLst>
              <a:ext uri="{909E8E84-426E-40DD-AFC4-6F175D3DCCD1}">
                <a14:hiddenFill xmlns:a14="http://schemas.microsoft.com/office/drawing/2010/main">
                  <a:solidFill>
                    <a:srgbClr val="FFFFFF"/>
                  </a:solidFill>
                </a14:hiddenFill>
              </a:ext>
            </a:extLst>
          </p:spPr>
        </p:pic>
        <p:pic>
          <p:nvPicPr>
            <p:cNvPr id="39" name="図 236">
              <a:extLst>
                <a:ext uri="{FF2B5EF4-FFF2-40B4-BE49-F238E27FC236}">
                  <a16:creationId xmlns:a16="http://schemas.microsoft.com/office/drawing/2014/main" id="{2A70360D-A040-C6DA-2205-DC824AA146BF}"/>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827073" y="1617215"/>
              <a:ext cx="1150937" cy="884238"/>
            </a:xfrm>
            <a:prstGeom prst="rect">
              <a:avLst/>
            </a:prstGeom>
            <a:noFill/>
            <a:extLst>
              <a:ext uri="{909E8E84-426E-40DD-AFC4-6F175D3DCCD1}">
                <a14:hiddenFill xmlns:a14="http://schemas.microsoft.com/office/drawing/2010/main">
                  <a:solidFill>
                    <a:srgbClr val="FFFFFF"/>
                  </a:solidFill>
                </a14:hiddenFill>
              </a:ext>
            </a:extLst>
          </p:spPr>
        </p:pic>
        <p:pic>
          <p:nvPicPr>
            <p:cNvPr id="40" name="図 235">
              <a:extLst>
                <a:ext uri="{FF2B5EF4-FFF2-40B4-BE49-F238E27FC236}">
                  <a16:creationId xmlns:a16="http://schemas.microsoft.com/office/drawing/2014/main" id="{D004B25A-9F12-15D1-D3C4-E6633A8B180B}"/>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70805" y="2217124"/>
              <a:ext cx="1196975" cy="8604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35443231"/>
      </p:ext>
    </p:extLst>
  </p:cSld>
  <p:clrMapOvr>
    <a:masterClrMapping/>
  </p:clrMapOvr>
</p:sld>
</file>

<file path=ppt/theme/theme1.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a:latin typeface="メイリオ" panose="020B0604030504040204" pitchFamily="50" charset="-128"/>
            <a:ea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kumimoji="1" sz="1400" dirty="0">
            <a:solidFill>
              <a:schemeClr val="tx1">
                <a:lumMod val="75000"/>
                <a:lumOff val="25000"/>
              </a:schemeClr>
            </a:solidFill>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プレゼンテーション4" id="{B7E88256-F226-4F10-94DE-A83525BBB243}" vid="{6429BAD8-D783-4209-9C8F-48E99CECCDC9}"/>
    </a:ext>
  </a:extLst>
</a:theme>
</file>

<file path=ppt/theme/theme2.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a:latin typeface="メイリオ" panose="020B0604030504040204" pitchFamily="50" charset="-128"/>
            <a:ea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kumimoji="1" sz="1400" dirty="0">
            <a:solidFill>
              <a:schemeClr val="tx1">
                <a:lumMod val="75000"/>
                <a:lumOff val="25000"/>
              </a:schemeClr>
            </a:solidFill>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プレゼンテーション4" id="{B7E88256-F226-4F10-94DE-A83525BBB243}" vid="{6429BAD8-D783-4209-9C8F-48E99CECCDC9}"/>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aecc0f6-6965-4c9a-9684-3cce16fb9369">
      <Terms xmlns="http://schemas.microsoft.com/office/infopath/2007/PartnerControls"/>
    </lcf76f155ced4ddcb4097134ff3c332f>
    <TaxCatchAll xmlns="ab20362b-aaee-4290-afbe-cb28d1a63eb4" xsi:nil="true"/>
    <MediaLengthInSeconds xmlns="6aecc0f6-6965-4c9a-9684-3cce16fb936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C011F33031E9E240BDD8033FD77D441B" ma:contentTypeVersion="13" ma:contentTypeDescription="新しいドキュメントを作成します。" ma:contentTypeScope="" ma:versionID="f0de1c832cd04fec924a695f0eb21336">
  <xsd:schema xmlns:xsd="http://www.w3.org/2001/XMLSchema" xmlns:xs="http://www.w3.org/2001/XMLSchema" xmlns:p="http://schemas.microsoft.com/office/2006/metadata/properties" xmlns:ns2="6aecc0f6-6965-4c9a-9684-3cce16fb9369" xmlns:ns3="ab20362b-aaee-4290-afbe-cb28d1a63eb4" targetNamespace="http://schemas.microsoft.com/office/2006/metadata/properties" ma:root="true" ma:fieldsID="67706bffab08a1851acfca8170b62cce" ns2:_="" ns3:_="">
    <xsd:import namespace="6aecc0f6-6965-4c9a-9684-3cce16fb9369"/>
    <xsd:import namespace="ab20362b-aaee-4290-afbe-cb28d1a63eb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ecc0f6-6965-4c9a-9684-3cce16fb93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15efdd6c-03b1-4a34-9893-848b4e11850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20362b-aaee-4290-afbe-cb28d1a63eb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013f448-85ca-47f1-b47d-64ae9161e635}" ma:internalName="TaxCatchAll" ma:showField="CatchAllData" ma:web="ab20362b-aaee-4290-afbe-cb28d1a63e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A4C342-6FBF-4471-A637-7A2DA3118B39}">
  <ds:schemaRefs>
    <ds:schemaRef ds:uri="http://schemas.microsoft.com/office/2006/metadata/properties"/>
    <ds:schemaRef ds:uri="http://www.w3.org/XML/1998/namespace"/>
    <ds:schemaRef ds:uri="http://purl.org/dc/terms/"/>
    <ds:schemaRef ds:uri="http://schemas.microsoft.com/office/2006/documentManagement/types"/>
    <ds:schemaRef ds:uri="http://purl.org/dc/elements/1.1/"/>
    <ds:schemaRef ds:uri="ab20362b-aaee-4290-afbe-cb28d1a63eb4"/>
    <ds:schemaRef ds:uri="http://schemas.microsoft.com/office/infopath/2007/PartnerControls"/>
    <ds:schemaRef ds:uri="http://schemas.openxmlformats.org/package/2006/metadata/core-properties"/>
    <ds:schemaRef ds:uri="6aecc0f6-6965-4c9a-9684-3cce16fb9369"/>
    <ds:schemaRef ds:uri="http://purl.org/dc/dcmitype/"/>
  </ds:schemaRefs>
</ds:datastoreItem>
</file>

<file path=customXml/itemProps2.xml><?xml version="1.0" encoding="utf-8"?>
<ds:datastoreItem xmlns:ds="http://schemas.openxmlformats.org/officeDocument/2006/customXml" ds:itemID="{F9F3D855-6D97-4B72-8AB7-74118E245F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ecc0f6-6965-4c9a-9684-3cce16fb9369"/>
    <ds:schemaRef ds:uri="ab20362b-aaee-4290-afbe-cb28d1a63e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7D9400-7CE2-4B82-97AA-4A7A87C31B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非公式JANUS（3対4）テンプレート (1)</Template>
  <TotalTime>5112</TotalTime>
  <Words>459</Words>
  <Application>Microsoft Office PowerPoint</Application>
  <PresentationFormat>画面に合わせる (4:3)</PresentationFormat>
  <Paragraphs>18</Paragraphs>
  <Slides>3</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3</vt:i4>
      </vt:variant>
    </vt:vector>
  </HeadingPairs>
  <TitlesOfParts>
    <vt:vector size="11" baseType="lpstr">
      <vt:lpstr>BIZ UDPゴシック</vt:lpstr>
      <vt:lpstr>BIZ UDゴシック</vt:lpstr>
      <vt:lpstr>メイリオ</vt:lpstr>
      <vt:lpstr>Arial</vt:lpstr>
      <vt:lpstr>Calibri</vt:lpstr>
      <vt:lpstr>Segoe UI</vt:lpstr>
      <vt:lpstr>3_Office ​​テーマ</vt:lpstr>
      <vt:lpstr>3_Office ​​テーマ</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石川 賀子</dc:creator>
  <cp:lastModifiedBy>0007165</cp:lastModifiedBy>
  <cp:revision>78</cp:revision>
  <cp:lastPrinted>2025-10-15T01:46:29Z</cp:lastPrinted>
  <dcterms:created xsi:type="dcterms:W3CDTF">2023-11-27T08:01:03Z</dcterms:created>
  <dcterms:modified xsi:type="dcterms:W3CDTF">2025-12-05T03:59:28Z</dcterms:modified>
</cp:coreProperties>
</file>