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1" r:id="rId4"/>
    <p:sldMasterId id="2147483712" r:id="rId5"/>
  </p:sldMasterIdLst>
  <p:notesMasterIdLst>
    <p:notesMasterId r:id="rId8"/>
  </p:notesMasterIdLst>
  <p:handoutMasterIdLst>
    <p:handoutMasterId r:id="rId9"/>
  </p:handoutMasterIdLst>
  <p:sldIdLst>
    <p:sldId id="450" r:id="rId6"/>
    <p:sldId id="465" r:id="rId7"/>
  </p:sldIdLst>
  <p:sldSz cx="9144000" cy="6858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石黒　秀典" initials="石黒　秀典" lastIdx="5" clrIdx="0">
    <p:extLst>
      <p:ext uri="{19B8F6BF-5375-455C-9EA6-DF929625EA0E}">
        <p15:presenceInfo xmlns:p15="http://schemas.microsoft.com/office/powerpoint/2012/main" userId="S::isgr-hdnr@janus.co.jp::bd750e3e-de2f-459e-a852-2767aa2a385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CCFFFF"/>
    <a:srgbClr val="F7FFAB"/>
    <a:srgbClr val="66FFFF"/>
    <a:srgbClr val="3333FF"/>
    <a:srgbClr val="CC6600"/>
    <a:srgbClr val="993300"/>
    <a:srgbClr val="0000FF"/>
    <a:srgbClr val="B3C7EA"/>
    <a:srgbClr val="2540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4A70D11-C308-4920-B7F1-6D990C2C0C4F}" v="9" dt="2025-04-20T12:07:24.442"/>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25E5076-3810-47DD-B79F-674D7AD40C01}" styleName="濃色スタイル 1 - アクセント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E8034E78-7F5D-4C2E-B375-FC64B27BC917}" styleName="スタイル (濃色)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303" autoAdjust="0"/>
    <p:restoredTop sz="91709" autoAdjust="0"/>
  </p:normalViewPr>
  <p:slideViewPr>
    <p:cSldViewPr>
      <p:cViewPr varScale="1">
        <p:scale>
          <a:sx n="101" d="100"/>
          <a:sy n="101" d="100"/>
        </p:scale>
        <p:origin x="1992" y="108"/>
      </p:cViewPr>
      <p:guideLst>
        <p:guide orient="horz" pos="2160"/>
        <p:guide pos="2880"/>
      </p:guideLst>
    </p:cSldViewPr>
  </p:slideViewPr>
  <p:notesTextViewPr>
    <p:cViewPr>
      <p:scale>
        <a:sx n="75" d="100"/>
        <a:sy n="75" d="100"/>
      </p:scale>
      <p:origin x="0" y="0"/>
    </p:cViewPr>
  </p:notesTextViewPr>
  <p:sorterViewPr>
    <p:cViewPr>
      <p:scale>
        <a:sx n="100" d="100"/>
        <a:sy n="100" d="100"/>
      </p:scale>
      <p:origin x="0" y="-2484"/>
    </p:cViewPr>
  </p:sorterViewPr>
  <p:notesViewPr>
    <p:cSldViewPr>
      <p:cViewPr>
        <p:scale>
          <a:sx n="150" d="100"/>
          <a:sy n="150" d="100"/>
        </p:scale>
        <p:origin x="2496" y="30"/>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2.xml"/><Relationship Id="rId15" Type="http://schemas.microsoft.com/office/2016/11/relationships/changesInfo" Target="changesInfos/changesInfo1.xml"/><Relationship Id="rId10"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石川 賀子" userId="a5538c19-8aea-40e2-8203-39201e654a5e" providerId="ADAL" clId="{67C5626B-BA5E-4AF4-A670-068DB4C8B4A5}"/>
    <pc:docChg chg="undo custSel addSld modSld sldOrd">
      <pc:chgData name="石川 賀子" userId="a5538c19-8aea-40e2-8203-39201e654a5e" providerId="ADAL" clId="{67C5626B-BA5E-4AF4-A670-068DB4C8B4A5}" dt="2023-11-27T09:25:22.630" v="947" actId="115"/>
      <pc:docMkLst>
        <pc:docMk/>
      </pc:docMkLst>
      <pc:sldChg chg="addSp modSp mod">
        <pc:chgData name="石川 賀子" userId="a5538c19-8aea-40e2-8203-39201e654a5e" providerId="ADAL" clId="{67C5626B-BA5E-4AF4-A670-068DB4C8B4A5}" dt="2023-11-27T08:16:10.414" v="95" actId="403"/>
        <pc:sldMkLst>
          <pc:docMk/>
          <pc:sldMk cId="4078244823" sldId="384"/>
        </pc:sldMkLst>
      </pc:sldChg>
      <pc:sldChg chg="addSp delSp modSp mod">
        <pc:chgData name="石川 賀子" userId="a5538c19-8aea-40e2-8203-39201e654a5e" providerId="ADAL" clId="{67C5626B-BA5E-4AF4-A670-068DB4C8B4A5}" dt="2023-11-27T08:14:13.781" v="92" actId="115"/>
        <pc:sldMkLst>
          <pc:docMk/>
          <pc:sldMk cId="2047094816" sldId="387"/>
        </pc:sldMkLst>
      </pc:sldChg>
      <pc:sldChg chg="addSp modSp mod">
        <pc:chgData name="石川 賀子" userId="a5538c19-8aea-40e2-8203-39201e654a5e" providerId="ADAL" clId="{67C5626B-BA5E-4AF4-A670-068DB4C8B4A5}" dt="2023-11-27T08:58:34.892" v="516" actId="1582"/>
        <pc:sldMkLst>
          <pc:docMk/>
          <pc:sldMk cId="2049786590" sldId="389"/>
        </pc:sldMkLst>
      </pc:sldChg>
      <pc:sldChg chg="addSp modSp new mod">
        <pc:chgData name="石川 賀子" userId="a5538c19-8aea-40e2-8203-39201e654a5e" providerId="ADAL" clId="{67C5626B-BA5E-4AF4-A670-068DB4C8B4A5}" dt="2023-11-27T09:05:50.748" v="630" actId="115"/>
        <pc:sldMkLst>
          <pc:docMk/>
          <pc:sldMk cId="1279781593" sldId="390"/>
        </pc:sldMkLst>
      </pc:sldChg>
      <pc:sldChg chg="addSp delSp modSp new mod ord">
        <pc:chgData name="石川 賀子" userId="a5538c19-8aea-40e2-8203-39201e654a5e" providerId="ADAL" clId="{67C5626B-BA5E-4AF4-A670-068DB4C8B4A5}" dt="2023-11-27T09:25:22.630" v="947" actId="115"/>
        <pc:sldMkLst>
          <pc:docMk/>
          <pc:sldMk cId="38711686" sldId="391"/>
        </pc:sldMkLst>
      </pc:sldChg>
    </pc:docChg>
  </pc:docChgLst>
  <pc:docChgLst>
    <pc:chgData name="Daisuke NOGAMI" userId="bdb258cd-ed9f-41e3-b12f-b2e206fc58c6" providerId="ADAL" clId="{CB900E63-C7D3-4B81-8F7B-9631C3BB6F4A}"/>
    <pc:docChg chg="addSld modSld">
      <pc:chgData name="Daisuke NOGAMI" userId="bdb258cd-ed9f-41e3-b12f-b2e206fc58c6" providerId="ADAL" clId="{CB900E63-C7D3-4B81-8F7B-9631C3BB6F4A}" dt="2025-04-03T00:50:14.457" v="6" actId="14100"/>
      <pc:docMkLst>
        <pc:docMk/>
      </pc:docMkLst>
      <pc:sldChg chg="add">
        <pc:chgData name="Daisuke NOGAMI" userId="bdb258cd-ed9f-41e3-b12f-b2e206fc58c6" providerId="ADAL" clId="{CB900E63-C7D3-4B81-8F7B-9631C3BB6F4A}" dt="2025-04-03T00:41:47.431" v="1"/>
        <pc:sldMkLst>
          <pc:docMk/>
          <pc:sldMk cId="205810753" sldId="445"/>
        </pc:sldMkLst>
      </pc:sldChg>
      <pc:sldChg chg="add">
        <pc:chgData name="Daisuke NOGAMI" userId="bdb258cd-ed9f-41e3-b12f-b2e206fc58c6" providerId="ADAL" clId="{CB900E63-C7D3-4B81-8F7B-9631C3BB6F4A}" dt="2025-04-03T00:41:47.431" v="1"/>
        <pc:sldMkLst>
          <pc:docMk/>
          <pc:sldMk cId="2183903256" sldId="446"/>
        </pc:sldMkLst>
      </pc:sldChg>
      <pc:sldChg chg="add">
        <pc:chgData name="Daisuke NOGAMI" userId="bdb258cd-ed9f-41e3-b12f-b2e206fc58c6" providerId="ADAL" clId="{CB900E63-C7D3-4B81-8F7B-9631C3BB6F4A}" dt="2025-04-03T00:41:47.431" v="1"/>
        <pc:sldMkLst>
          <pc:docMk/>
          <pc:sldMk cId="3405869396" sldId="447"/>
        </pc:sldMkLst>
      </pc:sldChg>
      <pc:sldChg chg="add">
        <pc:chgData name="Daisuke NOGAMI" userId="bdb258cd-ed9f-41e3-b12f-b2e206fc58c6" providerId="ADAL" clId="{CB900E63-C7D3-4B81-8F7B-9631C3BB6F4A}" dt="2025-04-03T00:42:04.465" v="2"/>
        <pc:sldMkLst>
          <pc:docMk/>
          <pc:sldMk cId="2090668347" sldId="450"/>
        </pc:sldMkLst>
      </pc:sldChg>
      <pc:sldChg chg="add">
        <pc:chgData name="Daisuke NOGAMI" userId="bdb258cd-ed9f-41e3-b12f-b2e206fc58c6" providerId="ADAL" clId="{CB900E63-C7D3-4B81-8F7B-9631C3BB6F4A}" dt="2025-04-03T00:42:04.465" v="2"/>
        <pc:sldMkLst>
          <pc:docMk/>
          <pc:sldMk cId="4148041253" sldId="451"/>
        </pc:sldMkLst>
      </pc:sldChg>
      <pc:sldChg chg="add">
        <pc:chgData name="Daisuke NOGAMI" userId="bdb258cd-ed9f-41e3-b12f-b2e206fc58c6" providerId="ADAL" clId="{CB900E63-C7D3-4B81-8F7B-9631C3BB6F4A}" dt="2025-04-03T00:42:21.869" v="3"/>
        <pc:sldMkLst>
          <pc:docMk/>
          <pc:sldMk cId="2217766662" sldId="452"/>
        </pc:sldMkLst>
      </pc:sldChg>
      <pc:sldChg chg="add">
        <pc:chgData name="Daisuke NOGAMI" userId="bdb258cd-ed9f-41e3-b12f-b2e206fc58c6" providerId="ADAL" clId="{CB900E63-C7D3-4B81-8F7B-9631C3BB6F4A}" dt="2025-04-03T00:42:21.869" v="3"/>
        <pc:sldMkLst>
          <pc:docMk/>
          <pc:sldMk cId="2973387230" sldId="453"/>
        </pc:sldMkLst>
      </pc:sldChg>
      <pc:sldChg chg="add">
        <pc:chgData name="Daisuke NOGAMI" userId="bdb258cd-ed9f-41e3-b12f-b2e206fc58c6" providerId="ADAL" clId="{CB900E63-C7D3-4B81-8F7B-9631C3BB6F4A}" dt="2025-04-03T00:46:47.730" v="4"/>
        <pc:sldMkLst>
          <pc:docMk/>
          <pc:sldMk cId="756656917" sldId="454"/>
        </pc:sldMkLst>
      </pc:sldChg>
      <pc:sldChg chg="add">
        <pc:chgData name="Daisuke NOGAMI" userId="bdb258cd-ed9f-41e3-b12f-b2e206fc58c6" providerId="ADAL" clId="{CB900E63-C7D3-4B81-8F7B-9631C3BB6F4A}" dt="2025-04-03T00:47:08.497" v="5"/>
        <pc:sldMkLst>
          <pc:docMk/>
          <pc:sldMk cId="1060513241" sldId="455"/>
        </pc:sldMkLst>
      </pc:sldChg>
      <pc:sldChg chg="add">
        <pc:chgData name="Daisuke NOGAMI" userId="bdb258cd-ed9f-41e3-b12f-b2e206fc58c6" providerId="ADAL" clId="{CB900E63-C7D3-4B81-8F7B-9631C3BB6F4A}" dt="2025-04-03T00:47:08.497" v="5"/>
        <pc:sldMkLst>
          <pc:docMk/>
          <pc:sldMk cId="4123097179" sldId="456"/>
        </pc:sldMkLst>
      </pc:sldChg>
      <pc:sldChg chg="add">
        <pc:chgData name="Daisuke NOGAMI" userId="bdb258cd-ed9f-41e3-b12f-b2e206fc58c6" providerId="ADAL" clId="{CB900E63-C7D3-4B81-8F7B-9631C3BB6F4A}" dt="2025-04-03T00:47:08.497" v="5"/>
        <pc:sldMkLst>
          <pc:docMk/>
          <pc:sldMk cId="1389726066" sldId="460"/>
        </pc:sldMkLst>
      </pc:sldChg>
      <pc:sldChg chg="add">
        <pc:chgData name="Daisuke NOGAMI" userId="bdb258cd-ed9f-41e3-b12f-b2e206fc58c6" providerId="ADAL" clId="{CB900E63-C7D3-4B81-8F7B-9631C3BB6F4A}" dt="2025-04-03T00:47:08.497" v="5"/>
        <pc:sldMkLst>
          <pc:docMk/>
          <pc:sldMk cId="4040966957" sldId="461"/>
        </pc:sldMkLst>
      </pc:sldChg>
      <pc:sldChg chg="add">
        <pc:chgData name="Daisuke NOGAMI" userId="bdb258cd-ed9f-41e3-b12f-b2e206fc58c6" providerId="ADAL" clId="{CB900E63-C7D3-4B81-8F7B-9631C3BB6F4A}" dt="2025-04-03T00:47:08.497" v="5"/>
        <pc:sldMkLst>
          <pc:docMk/>
          <pc:sldMk cId="130532673" sldId="462"/>
        </pc:sldMkLst>
      </pc:sldChg>
      <pc:sldChg chg="add">
        <pc:chgData name="Daisuke NOGAMI" userId="bdb258cd-ed9f-41e3-b12f-b2e206fc58c6" providerId="ADAL" clId="{CB900E63-C7D3-4B81-8F7B-9631C3BB6F4A}" dt="2025-04-03T00:47:08.497" v="5"/>
        <pc:sldMkLst>
          <pc:docMk/>
          <pc:sldMk cId="4028513698" sldId="463"/>
        </pc:sldMkLst>
      </pc:sldChg>
      <pc:sldChg chg="add">
        <pc:chgData name="Daisuke NOGAMI" userId="bdb258cd-ed9f-41e3-b12f-b2e206fc58c6" providerId="ADAL" clId="{CB900E63-C7D3-4B81-8F7B-9631C3BB6F4A}" dt="2025-04-03T00:42:04.465" v="2"/>
        <pc:sldMkLst>
          <pc:docMk/>
          <pc:sldMk cId="734053800" sldId="465"/>
        </pc:sldMkLst>
      </pc:sldChg>
      <pc:sldChg chg="add">
        <pc:chgData name="Daisuke NOGAMI" userId="bdb258cd-ed9f-41e3-b12f-b2e206fc58c6" providerId="ADAL" clId="{CB900E63-C7D3-4B81-8F7B-9631C3BB6F4A}" dt="2025-04-03T00:46:47.730" v="4"/>
        <pc:sldMkLst>
          <pc:docMk/>
          <pc:sldMk cId="759645298" sldId="467"/>
        </pc:sldMkLst>
      </pc:sldChg>
      <pc:sldChg chg="add">
        <pc:chgData name="Daisuke NOGAMI" userId="bdb258cd-ed9f-41e3-b12f-b2e206fc58c6" providerId="ADAL" clId="{CB900E63-C7D3-4B81-8F7B-9631C3BB6F4A}" dt="2025-04-03T00:42:04.465" v="2"/>
        <pc:sldMkLst>
          <pc:docMk/>
          <pc:sldMk cId="3286632601" sldId="468"/>
        </pc:sldMkLst>
      </pc:sldChg>
      <pc:sldChg chg="add">
        <pc:chgData name="Daisuke NOGAMI" userId="bdb258cd-ed9f-41e3-b12f-b2e206fc58c6" providerId="ADAL" clId="{CB900E63-C7D3-4B81-8F7B-9631C3BB6F4A}" dt="2025-04-03T00:47:08.497" v="5"/>
        <pc:sldMkLst>
          <pc:docMk/>
          <pc:sldMk cId="2456276442" sldId="469"/>
        </pc:sldMkLst>
      </pc:sldChg>
      <pc:sldChg chg="add">
        <pc:chgData name="Daisuke NOGAMI" userId="bdb258cd-ed9f-41e3-b12f-b2e206fc58c6" providerId="ADAL" clId="{CB900E63-C7D3-4B81-8F7B-9631C3BB6F4A}" dt="2025-04-03T00:47:08.497" v="5"/>
        <pc:sldMkLst>
          <pc:docMk/>
          <pc:sldMk cId="1247233617" sldId="470"/>
        </pc:sldMkLst>
      </pc:sldChg>
      <pc:sldChg chg="add">
        <pc:chgData name="Daisuke NOGAMI" userId="bdb258cd-ed9f-41e3-b12f-b2e206fc58c6" providerId="ADAL" clId="{CB900E63-C7D3-4B81-8F7B-9631C3BB6F4A}" dt="2025-04-03T00:47:08.497" v="5"/>
        <pc:sldMkLst>
          <pc:docMk/>
          <pc:sldMk cId="78418549" sldId="473"/>
        </pc:sldMkLst>
      </pc:sldChg>
      <pc:sldChg chg="add">
        <pc:chgData name="Daisuke NOGAMI" userId="bdb258cd-ed9f-41e3-b12f-b2e206fc58c6" providerId="ADAL" clId="{CB900E63-C7D3-4B81-8F7B-9631C3BB6F4A}" dt="2025-04-03T00:47:08.497" v="5"/>
        <pc:sldMkLst>
          <pc:docMk/>
          <pc:sldMk cId="1774823590" sldId="474"/>
        </pc:sldMkLst>
      </pc:sldChg>
      <pc:sldChg chg="add">
        <pc:chgData name="Daisuke NOGAMI" userId="bdb258cd-ed9f-41e3-b12f-b2e206fc58c6" providerId="ADAL" clId="{CB900E63-C7D3-4B81-8F7B-9631C3BB6F4A}" dt="2025-04-03T00:47:08.497" v="5"/>
        <pc:sldMkLst>
          <pc:docMk/>
          <pc:sldMk cId="491313578" sldId="475"/>
        </pc:sldMkLst>
      </pc:sldChg>
      <pc:sldChg chg="add">
        <pc:chgData name="Daisuke NOGAMI" userId="bdb258cd-ed9f-41e3-b12f-b2e206fc58c6" providerId="ADAL" clId="{CB900E63-C7D3-4B81-8F7B-9631C3BB6F4A}" dt="2025-04-03T00:47:08.497" v="5"/>
        <pc:sldMkLst>
          <pc:docMk/>
          <pc:sldMk cId="2832682155" sldId="477"/>
        </pc:sldMkLst>
      </pc:sldChg>
      <pc:sldChg chg="add">
        <pc:chgData name="Daisuke NOGAMI" userId="bdb258cd-ed9f-41e3-b12f-b2e206fc58c6" providerId="ADAL" clId="{CB900E63-C7D3-4B81-8F7B-9631C3BB6F4A}" dt="2025-04-03T00:41:28.936" v="0"/>
        <pc:sldMkLst>
          <pc:docMk/>
          <pc:sldMk cId="2735150575" sldId="478"/>
        </pc:sldMkLst>
      </pc:sldChg>
      <pc:sldChg chg="add">
        <pc:chgData name="Daisuke NOGAMI" userId="bdb258cd-ed9f-41e3-b12f-b2e206fc58c6" providerId="ADAL" clId="{CB900E63-C7D3-4B81-8F7B-9631C3BB6F4A}" dt="2025-04-03T00:41:28.936" v="0"/>
        <pc:sldMkLst>
          <pc:docMk/>
          <pc:sldMk cId="1905356006" sldId="479"/>
        </pc:sldMkLst>
      </pc:sldChg>
      <pc:sldChg chg="add">
        <pc:chgData name="Daisuke NOGAMI" userId="bdb258cd-ed9f-41e3-b12f-b2e206fc58c6" providerId="ADAL" clId="{CB900E63-C7D3-4B81-8F7B-9631C3BB6F4A}" dt="2025-04-03T00:41:47.431" v="1"/>
        <pc:sldMkLst>
          <pc:docMk/>
          <pc:sldMk cId="3930691610" sldId="480"/>
        </pc:sldMkLst>
      </pc:sldChg>
      <pc:sldChg chg="add">
        <pc:chgData name="Daisuke NOGAMI" userId="bdb258cd-ed9f-41e3-b12f-b2e206fc58c6" providerId="ADAL" clId="{CB900E63-C7D3-4B81-8F7B-9631C3BB6F4A}" dt="2025-04-03T00:42:04.465" v="2"/>
        <pc:sldMkLst>
          <pc:docMk/>
          <pc:sldMk cId="1539279387" sldId="481"/>
        </pc:sldMkLst>
      </pc:sldChg>
      <pc:sldChg chg="add">
        <pc:chgData name="Daisuke NOGAMI" userId="bdb258cd-ed9f-41e3-b12f-b2e206fc58c6" providerId="ADAL" clId="{CB900E63-C7D3-4B81-8F7B-9631C3BB6F4A}" dt="2025-04-03T00:42:04.465" v="2"/>
        <pc:sldMkLst>
          <pc:docMk/>
          <pc:sldMk cId="1446542191" sldId="482"/>
        </pc:sldMkLst>
      </pc:sldChg>
      <pc:sldChg chg="modSp add mod">
        <pc:chgData name="Daisuke NOGAMI" userId="bdb258cd-ed9f-41e3-b12f-b2e206fc58c6" providerId="ADAL" clId="{CB900E63-C7D3-4B81-8F7B-9631C3BB6F4A}" dt="2025-04-03T00:50:14.457" v="6" actId="14100"/>
        <pc:sldMkLst>
          <pc:docMk/>
          <pc:sldMk cId="4247412126" sldId="483"/>
        </pc:sldMkLst>
        <pc:picChg chg="mod">
          <ac:chgData name="Daisuke NOGAMI" userId="bdb258cd-ed9f-41e3-b12f-b2e206fc58c6" providerId="ADAL" clId="{CB900E63-C7D3-4B81-8F7B-9631C3BB6F4A}" dt="2025-04-03T00:50:14.457" v="6" actId="14100"/>
          <ac:picMkLst>
            <pc:docMk/>
            <pc:sldMk cId="4247412126" sldId="483"/>
            <ac:picMk id="79" creationId="{0B139917-4D65-5D0C-F48B-AE09B5F145DD}"/>
          </ac:picMkLst>
        </pc:picChg>
      </pc:sldChg>
      <pc:sldChg chg="add">
        <pc:chgData name="Daisuke NOGAMI" userId="bdb258cd-ed9f-41e3-b12f-b2e206fc58c6" providerId="ADAL" clId="{CB900E63-C7D3-4B81-8F7B-9631C3BB6F4A}" dt="2025-04-03T00:42:04.465" v="2"/>
        <pc:sldMkLst>
          <pc:docMk/>
          <pc:sldMk cId="4135443231" sldId="484"/>
        </pc:sldMkLst>
      </pc:sldChg>
      <pc:sldChg chg="add">
        <pc:chgData name="Daisuke NOGAMI" userId="bdb258cd-ed9f-41e3-b12f-b2e206fc58c6" providerId="ADAL" clId="{CB900E63-C7D3-4B81-8F7B-9631C3BB6F4A}" dt="2025-04-03T00:42:04.465" v="2"/>
        <pc:sldMkLst>
          <pc:docMk/>
          <pc:sldMk cId="3286647052" sldId="485"/>
        </pc:sldMkLst>
      </pc:sldChg>
      <pc:sldChg chg="add">
        <pc:chgData name="Daisuke NOGAMI" userId="bdb258cd-ed9f-41e3-b12f-b2e206fc58c6" providerId="ADAL" clId="{CB900E63-C7D3-4B81-8F7B-9631C3BB6F4A}" dt="2025-04-03T00:42:04.465" v="2"/>
        <pc:sldMkLst>
          <pc:docMk/>
          <pc:sldMk cId="1550032900" sldId="486"/>
        </pc:sldMkLst>
      </pc:sldChg>
      <pc:sldChg chg="add">
        <pc:chgData name="Daisuke NOGAMI" userId="bdb258cd-ed9f-41e3-b12f-b2e206fc58c6" providerId="ADAL" clId="{CB900E63-C7D3-4B81-8F7B-9631C3BB6F4A}" dt="2025-04-03T00:47:08.497" v="5"/>
        <pc:sldMkLst>
          <pc:docMk/>
          <pc:sldMk cId="74973519" sldId="491"/>
        </pc:sldMkLst>
      </pc:sldChg>
      <pc:sldChg chg="add">
        <pc:chgData name="Daisuke NOGAMI" userId="bdb258cd-ed9f-41e3-b12f-b2e206fc58c6" providerId="ADAL" clId="{CB900E63-C7D3-4B81-8F7B-9631C3BB6F4A}" dt="2025-04-03T00:47:08.497" v="5"/>
        <pc:sldMkLst>
          <pc:docMk/>
          <pc:sldMk cId="495891917" sldId="492"/>
        </pc:sldMkLst>
      </pc:sldChg>
      <pc:sldChg chg="add">
        <pc:chgData name="Daisuke NOGAMI" userId="bdb258cd-ed9f-41e3-b12f-b2e206fc58c6" providerId="ADAL" clId="{CB900E63-C7D3-4B81-8F7B-9631C3BB6F4A}" dt="2025-04-03T00:47:08.497" v="5"/>
        <pc:sldMkLst>
          <pc:docMk/>
          <pc:sldMk cId="2898163631" sldId="493"/>
        </pc:sldMkLst>
      </pc:sldChg>
      <pc:sldChg chg="add">
        <pc:chgData name="Daisuke NOGAMI" userId="bdb258cd-ed9f-41e3-b12f-b2e206fc58c6" providerId="ADAL" clId="{CB900E63-C7D3-4B81-8F7B-9631C3BB6F4A}" dt="2025-04-03T00:47:08.497" v="5"/>
        <pc:sldMkLst>
          <pc:docMk/>
          <pc:sldMk cId="1781143174" sldId="494"/>
        </pc:sldMkLst>
      </pc:sldChg>
      <pc:sldChg chg="add">
        <pc:chgData name="Daisuke NOGAMI" userId="bdb258cd-ed9f-41e3-b12f-b2e206fc58c6" providerId="ADAL" clId="{CB900E63-C7D3-4B81-8F7B-9631C3BB6F4A}" dt="2025-04-03T00:47:08.497" v="5"/>
        <pc:sldMkLst>
          <pc:docMk/>
          <pc:sldMk cId="3639117276" sldId="495"/>
        </pc:sldMkLst>
      </pc:sldChg>
      <pc:sldChg chg="add">
        <pc:chgData name="Daisuke NOGAMI" userId="bdb258cd-ed9f-41e3-b12f-b2e206fc58c6" providerId="ADAL" clId="{CB900E63-C7D3-4B81-8F7B-9631C3BB6F4A}" dt="2025-04-03T00:41:47.431" v="1"/>
        <pc:sldMkLst>
          <pc:docMk/>
          <pc:sldMk cId="1436192753" sldId="503"/>
        </pc:sldMkLst>
      </pc:sldChg>
      <pc:sldChg chg="add">
        <pc:chgData name="Daisuke NOGAMI" userId="bdb258cd-ed9f-41e3-b12f-b2e206fc58c6" providerId="ADAL" clId="{CB900E63-C7D3-4B81-8F7B-9631C3BB6F4A}" dt="2025-04-03T00:42:21.869" v="3"/>
        <pc:sldMkLst>
          <pc:docMk/>
          <pc:sldMk cId="1092553973" sldId="504"/>
        </pc:sldMkLst>
      </pc:sldChg>
    </pc:docChg>
  </pc:docChgLst>
  <pc:docChgLst>
    <pc:chgData name="Daisuke NOGAMI" userId="bdb258cd-ed9f-41e3-b12f-b2e206fc58c6" providerId="ADAL" clId="{E2F5B124-B96C-40A6-93A5-24A39475DC8E}"/>
    <pc:docChg chg="undo custSel addSld delSld modSld sldOrd">
      <pc:chgData name="Daisuke NOGAMI" userId="bdb258cd-ed9f-41e3-b12f-b2e206fc58c6" providerId="ADAL" clId="{E2F5B124-B96C-40A6-93A5-24A39475DC8E}" dt="2024-09-28T06:06:36.363" v="4845"/>
      <pc:docMkLst>
        <pc:docMk/>
      </pc:docMkLst>
      <pc:sldChg chg="addSp delSp modSp mod">
        <pc:chgData name="Daisuke NOGAMI" userId="bdb258cd-ed9f-41e3-b12f-b2e206fc58c6" providerId="ADAL" clId="{E2F5B124-B96C-40A6-93A5-24A39475DC8E}" dt="2024-09-27T12:10:09.953" v="4699" actId="1037"/>
        <pc:sldMkLst>
          <pc:docMk/>
          <pc:sldMk cId="4078244823" sldId="384"/>
        </pc:sldMkLst>
      </pc:sldChg>
      <pc:sldChg chg="delSp modSp mod">
        <pc:chgData name="Daisuke NOGAMI" userId="bdb258cd-ed9f-41e3-b12f-b2e206fc58c6" providerId="ADAL" clId="{E2F5B124-B96C-40A6-93A5-24A39475DC8E}" dt="2024-09-27T02:52:48.070" v="1146" actId="207"/>
        <pc:sldMkLst>
          <pc:docMk/>
          <pc:sldMk cId="2047094816" sldId="387"/>
        </pc:sldMkLst>
      </pc:sldChg>
      <pc:sldChg chg="del">
        <pc:chgData name="Daisuke NOGAMI" userId="bdb258cd-ed9f-41e3-b12f-b2e206fc58c6" providerId="ADAL" clId="{E2F5B124-B96C-40A6-93A5-24A39475DC8E}" dt="2024-09-27T11:29:49.438" v="4515" actId="2696"/>
        <pc:sldMkLst>
          <pc:docMk/>
          <pc:sldMk cId="2049786590" sldId="389"/>
        </pc:sldMkLst>
      </pc:sldChg>
      <pc:sldChg chg="del">
        <pc:chgData name="Daisuke NOGAMI" userId="bdb258cd-ed9f-41e3-b12f-b2e206fc58c6" providerId="ADAL" clId="{E2F5B124-B96C-40A6-93A5-24A39475DC8E}" dt="2024-09-27T11:29:49.438" v="4515" actId="2696"/>
        <pc:sldMkLst>
          <pc:docMk/>
          <pc:sldMk cId="1279781593" sldId="390"/>
        </pc:sldMkLst>
      </pc:sldChg>
      <pc:sldChg chg="del">
        <pc:chgData name="Daisuke NOGAMI" userId="bdb258cd-ed9f-41e3-b12f-b2e206fc58c6" providerId="ADAL" clId="{E2F5B124-B96C-40A6-93A5-24A39475DC8E}" dt="2024-09-27T11:29:49.438" v="4515" actId="2696"/>
        <pc:sldMkLst>
          <pc:docMk/>
          <pc:sldMk cId="38711686" sldId="391"/>
        </pc:sldMkLst>
      </pc:sldChg>
      <pc:sldChg chg="del">
        <pc:chgData name="Daisuke NOGAMI" userId="bdb258cd-ed9f-41e3-b12f-b2e206fc58c6" providerId="ADAL" clId="{E2F5B124-B96C-40A6-93A5-24A39475DC8E}" dt="2024-09-27T11:29:49.438" v="4515" actId="2696"/>
        <pc:sldMkLst>
          <pc:docMk/>
          <pc:sldMk cId="2037920699" sldId="392"/>
        </pc:sldMkLst>
      </pc:sldChg>
      <pc:sldChg chg="del">
        <pc:chgData name="Daisuke NOGAMI" userId="bdb258cd-ed9f-41e3-b12f-b2e206fc58c6" providerId="ADAL" clId="{E2F5B124-B96C-40A6-93A5-24A39475DC8E}" dt="2024-09-27T11:29:49.438" v="4515" actId="2696"/>
        <pc:sldMkLst>
          <pc:docMk/>
          <pc:sldMk cId="3400869365" sldId="393"/>
        </pc:sldMkLst>
      </pc:sldChg>
      <pc:sldChg chg="del">
        <pc:chgData name="Daisuke NOGAMI" userId="bdb258cd-ed9f-41e3-b12f-b2e206fc58c6" providerId="ADAL" clId="{E2F5B124-B96C-40A6-93A5-24A39475DC8E}" dt="2024-09-27T11:29:49.438" v="4515" actId="2696"/>
        <pc:sldMkLst>
          <pc:docMk/>
          <pc:sldMk cId="521376291" sldId="394"/>
        </pc:sldMkLst>
      </pc:sldChg>
      <pc:sldChg chg="del">
        <pc:chgData name="Daisuke NOGAMI" userId="bdb258cd-ed9f-41e3-b12f-b2e206fc58c6" providerId="ADAL" clId="{E2F5B124-B96C-40A6-93A5-24A39475DC8E}" dt="2024-09-27T11:29:49.438" v="4515" actId="2696"/>
        <pc:sldMkLst>
          <pc:docMk/>
          <pc:sldMk cId="3621218712" sldId="395"/>
        </pc:sldMkLst>
      </pc:sldChg>
      <pc:sldChg chg="del">
        <pc:chgData name="Daisuke NOGAMI" userId="bdb258cd-ed9f-41e3-b12f-b2e206fc58c6" providerId="ADAL" clId="{E2F5B124-B96C-40A6-93A5-24A39475DC8E}" dt="2024-09-27T11:29:49.438" v="4515" actId="2696"/>
        <pc:sldMkLst>
          <pc:docMk/>
          <pc:sldMk cId="2367654091" sldId="396"/>
        </pc:sldMkLst>
      </pc:sldChg>
      <pc:sldChg chg="del">
        <pc:chgData name="Daisuke NOGAMI" userId="bdb258cd-ed9f-41e3-b12f-b2e206fc58c6" providerId="ADAL" clId="{E2F5B124-B96C-40A6-93A5-24A39475DC8E}" dt="2024-09-27T11:29:49.438" v="4515" actId="2696"/>
        <pc:sldMkLst>
          <pc:docMk/>
          <pc:sldMk cId="1312344207" sldId="397"/>
        </pc:sldMkLst>
      </pc:sldChg>
      <pc:sldChg chg="del">
        <pc:chgData name="Daisuke NOGAMI" userId="bdb258cd-ed9f-41e3-b12f-b2e206fc58c6" providerId="ADAL" clId="{E2F5B124-B96C-40A6-93A5-24A39475DC8E}" dt="2024-09-27T11:29:49.438" v="4515" actId="2696"/>
        <pc:sldMkLst>
          <pc:docMk/>
          <pc:sldMk cId="165885922" sldId="406"/>
        </pc:sldMkLst>
      </pc:sldChg>
      <pc:sldChg chg="del">
        <pc:chgData name="Daisuke NOGAMI" userId="bdb258cd-ed9f-41e3-b12f-b2e206fc58c6" providerId="ADAL" clId="{E2F5B124-B96C-40A6-93A5-24A39475DC8E}" dt="2024-09-27T11:29:49.438" v="4515" actId="2696"/>
        <pc:sldMkLst>
          <pc:docMk/>
          <pc:sldMk cId="1579559370" sldId="407"/>
        </pc:sldMkLst>
      </pc:sldChg>
      <pc:sldChg chg="del">
        <pc:chgData name="Daisuke NOGAMI" userId="bdb258cd-ed9f-41e3-b12f-b2e206fc58c6" providerId="ADAL" clId="{E2F5B124-B96C-40A6-93A5-24A39475DC8E}" dt="2024-09-27T11:29:49.438" v="4515" actId="2696"/>
        <pc:sldMkLst>
          <pc:docMk/>
          <pc:sldMk cId="3747923467" sldId="408"/>
        </pc:sldMkLst>
      </pc:sldChg>
      <pc:sldChg chg="del">
        <pc:chgData name="Daisuke NOGAMI" userId="bdb258cd-ed9f-41e3-b12f-b2e206fc58c6" providerId="ADAL" clId="{E2F5B124-B96C-40A6-93A5-24A39475DC8E}" dt="2024-09-27T11:29:49.438" v="4515" actId="2696"/>
        <pc:sldMkLst>
          <pc:docMk/>
          <pc:sldMk cId="3583483017" sldId="409"/>
        </pc:sldMkLst>
      </pc:sldChg>
      <pc:sldChg chg="del">
        <pc:chgData name="Daisuke NOGAMI" userId="bdb258cd-ed9f-41e3-b12f-b2e206fc58c6" providerId="ADAL" clId="{E2F5B124-B96C-40A6-93A5-24A39475DC8E}" dt="2024-09-27T11:29:49.438" v="4515" actId="2696"/>
        <pc:sldMkLst>
          <pc:docMk/>
          <pc:sldMk cId="2706014773" sldId="411"/>
        </pc:sldMkLst>
      </pc:sldChg>
      <pc:sldChg chg="del">
        <pc:chgData name="Daisuke NOGAMI" userId="bdb258cd-ed9f-41e3-b12f-b2e206fc58c6" providerId="ADAL" clId="{E2F5B124-B96C-40A6-93A5-24A39475DC8E}" dt="2024-09-27T11:29:49.438" v="4515" actId="2696"/>
        <pc:sldMkLst>
          <pc:docMk/>
          <pc:sldMk cId="1511576762" sldId="412"/>
        </pc:sldMkLst>
      </pc:sldChg>
      <pc:sldChg chg="del">
        <pc:chgData name="Daisuke NOGAMI" userId="bdb258cd-ed9f-41e3-b12f-b2e206fc58c6" providerId="ADAL" clId="{E2F5B124-B96C-40A6-93A5-24A39475DC8E}" dt="2024-09-27T11:29:49.438" v="4515" actId="2696"/>
        <pc:sldMkLst>
          <pc:docMk/>
          <pc:sldMk cId="1313027291" sldId="413"/>
        </pc:sldMkLst>
      </pc:sldChg>
      <pc:sldChg chg="del">
        <pc:chgData name="Daisuke NOGAMI" userId="bdb258cd-ed9f-41e3-b12f-b2e206fc58c6" providerId="ADAL" clId="{E2F5B124-B96C-40A6-93A5-24A39475DC8E}" dt="2024-09-27T11:29:49.438" v="4515" actId="2696"/>
        <pc:sldMkLst>
          <pc:docMk/>
          <pc:sldMk cId="3242906958" sldId="414"/>
        </pc:sldMkLst>
      </pc:sldChg>
      <pc:sldChg chg="del">
        <pc:chgData name="Daisuke NOGAMI" userId="bdb258cd-ed9f-41e3-b12f-b2e206fc58c6" providerId="ADAL" clId="{E2F5B124-B96C-40A6-93A5-24A39475DC8E}" dt="2024-09-27T11:29:49.438" v="4515" actId="2696"/>
        <pc:sldMkLst>
          <pc:docMk/>
          <pc:sldMk cId="1760749689" sldId="415"/>
        </pc:sldMkLst>
      </pc:sldChg>
      <pc:sldChg chg="del">
        <pc:chgData name="Daisuke NOGAMI" userId="bdb258cd-ed9f-41e3-b12f-b2e206fc58c6" providerId="ADAL" clId="{E2F5B124-B96C-40A6-93A5-24A39475DC8E}" dt="2024-09-27T11:29:49.438" v="4515" actId="2696"/>
        <pc:sldMkLst>
          <pc:docMk/>
          <pc:sldMk cId="1738878187" sldId="416"/>
        </pc:sldMkLst>
      </pc:sldChg>
      <pc:sldChg chg="del">
        <pc:chgData name="Daisuke NOGAMI" userId="bdb258cd-ed9f-41e3-b12f-b2e206fc58c6" providerId="ADAL" clId="{E2F5B124-B96C-40A6-93A5-24A39475DC8E}" dt="2024-09-27T11:29:49.438" v="4515" actId="2696"/>
        <pc:sldMkLst>
          <pc:docMk/>
          <pc:sldMk cId="2845639163" sldId="417"/>
        </pc:sldMkLst>
      </pc:sldChg>
      <pc:sldChg chg="del">
        <pc:chgData name="Daisuke NOGAMI" userId="bdb258cd-ed9f-41e3-b12f-b2e206fc58c6" providerId="ADAL" clId="{E2F5B124-B96C-40A6-93A5-24A39475DC8E}" dt="2024-09-27T11:29:49.438" v="4515" actId="2696"/>
        <pc:sldMkLst>
          <pc:docMk/>
          <pc:sldMk cId="3795618730" sldId="418"/>
        </pc:sldMkLst>
      </pc:sldChg>
      <pc:sldChg chg="del">
        <pc:chgData name="Daisuke NOGAMI" userId="bdb258cd-ed9f-41e3-b12f-b2e206fc58c6" providerId="ADAL" clId="{E2F5B124-B96C-40A6-93A5-24A39475DC8E}" dt="2024-09-27T11:29:49.438" v="4515" actId="2696"/>
        <pc:sldMkLst>
          <pc:docMk/>
          <pc:sldMk cId="2600899618" sldId="419"/>
        </pc:sldMkLst>
      </pc:sldChg>
      <pc:sldChg chg="del">
        <pc:chgData name="Daisuke NOGAMI" userId="bdb258cd-ed9f-41e3-b12f-b2e206fc58c6" providerId="ADAL" clId="{E2F5B124-B96C-40A6-93A5-24A39475DC8E}" dt="2024-09-27T11:29:49.438" v="4515" actId="2696"/>
        <pc:sldMkLst>
          <pc:docMk/>
          <pc:sldMk cId="528738437" sldId="420"/>
        </pc:sldMkLst>
      </pc:sldChg>
      <pc:sldChg chg="del">
        <pc:chgData name="Daisuke NOGAMI" userId="bdb258cd-ed9f-41e3-b12f-b2e206fc58c6" providerId="ADAL" clId="{E2F5B124-B96C-40A6-93A5-24A39475DC8E}" dt="2024-09-27T11:29:49.438" v="4515" actId="2696"/>
        <pc:sldMkLst>
          <pc:docMk/>
          <pc:sldMk cId="2429762725" sldId="421"/>
        </pc:sldMkLst>
      </pc:sldChg>
      <pc:sldChg chg="del">
        <pc:chgData name="Daisuke NOGAMI" userId="bdb258cd-ed9f-41e3-b12f-b2e206fc58c6" providerId="ADAL" clId="{E2F5B124-B96C-40A6-93A5-24A39475DC8E}" dt="2024-09-27T11:29:49.438" v="4515" actId="2696"/>
        <pc:sldMkLst>
          <pc:docMk/>
          <pc:sldMk cId="3942218260" sldId="422"/>
        </pc:sldMkLst>
      </pc:sldChg>
      <pc:sldChg chg="del">
        <pc:chgData name="Daisuke NOGAMI" userId="bdb258cd-ed9f-41e3-b12f-b2e206fc58c6" providerId="ADAL" clId="{E2F5B124-B96C-40A6-93A5-24A39475DC8E}" dt="2024-09-27T11:29:49.438" v="4515" actId="2696"/>
        <pc:sldMkLst>
          <pc:docMk/>
          <pc:sldMk cId="3648205869" sldId="423"/>
        </pc:sldMkLst>
      </pc:sldChg>
      <pc:sldChg chg="addSp delSp modSp add mod">
        <pc:chgData name="Daisuke NOGAMI" userId="bdb258cd-ed9f-41e3-b12f-b2e206fc58c6" providerId="ADAL" clId="{E2F5B124-B96C-40A6-93A5-24A39475DC8E}" dt="2024-09-27T12:10:53.879" v="4700" actId="1076"/>
        <pc:sldMkLst>
          <pc:docMk/>
          <pc:sldMk cId="3903993180" sldId="424"/>
        </pc:sldMkLst>
      </pc:sldChg>
      <pc:sldChg chg="addSp delSp modSp add mod">
        <pc:chgData name="Daisuke NOGAMI" userId="bdb258cd-ed9f-41e3-b12f-b2e206fc58c6" providerId="ADAL" clId="{E2F5B124-B96C-40A6-93A5-24A39475DC8E}" dt="2024-09-27T11:19:14.429" v="4368" actId="14100"/>
        <pc:sldMkLst>
          <pc:docMk/>
          <pc:sldMk cId="2002889462" sldId="425"/>
        </pc:sldMkLst>
      </pc:sldChg>
      <pc:sldChg chg="addSp delSp modSp add mod">
        <pc:chgData name="Daisuke NOGAMI" userId="bdb258cd-ed9f-41e3-b12f-b2e206fc58c6" providerId="ADAL" clId="{E2F5B124-B96C-40A6-93A5-24A39475DC8E}" dt="2024-09-27T08:56:49.897" v="2929" actId="1037"/>
        <pc:sldMkLst>
          <pc:docMk/>
          <pc:sldMk cId="1930048003" sldId="426"/>
        </pc:sldMkLst>
      </pc:sldChg>
      <pc:sldChg chg="addSp delSp modSp add mod">
        <pc:chgData name="Daisuke NOGAMI" userId="bdb258cd-ed9f-41e3-b12f-b2e206fc58c6" providerId="ADAL" clId="{E2F5B124-B96C-40A6-93A5-24A39475DC8E}" dt="2024-09-28T06:06:36.363" v="4845"/>
        <pc:sldMkLst>
          <pc:docMk/>
          <pc:sldMk cId="1072875226" sldId="427"/>
        </pc:sldMkLst>
      </pc:sldChg>
      <pc:sldChg chg="modSp add mod ord">
        <pc:chgData name="Daisuke NOGAMI" userId="bdb258cd-ed9f-41e3-b12f-b2e206fc58c6" providerId="ADAL" clId="{E2F5B124-B96C-40A6-93A5-24A39475DC8E}" dt="2024-09-28T06:06:14.644" v="4834" actId="255"/>
        <pc:sldMkLst>
          <pc:docMk/>
          <pc:sldMk cId="216795901" sldId="428"/>
        </pc:sldMkLst>
      </pc:sldChg>
      <pc:sldChg chg="addSp delSp modSp add mod">
        <pc:chgData name="Daisuke NOGAMI" userId="bdb258cd-ed9f-41e3-b12f-b2e206fc58c6" providerId="ADAL" clId="{E2F5B124-B96C-40A6-93A5-24A39475DC8E}" dt="2024-09-27T12:30:45.120" v="4806" actId="1076"/>
        <pc:sldMkLst>
          <pc:docMk/>
          <pc:sldMk cId="2599608768" sldId="429"/>
        </pc:sldMkLst>
      </pc:sldChg>
      <pc:sldChg chg="addSp delSp modSp add mod">
        <pc:chgData name="Daisuke NOGAMI" userId="bdb258cd-ed9f-41e3-b12f-b2e206fc58c6" providerId="ADAL" clId="{E2F5B124-B96C-40A6-93A5-24A39475DC8E}" dt="2024-09-27T12:30:05.042" v="4803"/>
        <pc:sldMkLst>
          <pc:docMk/>
          <pc:sldMk cId="938646506" sldId="430"/>
        </pc:sldMkLst>
      </pc:sldChg>
      <pc:sldChg chg="new del">
        <pc:chgData name="Daisuke NOGAMI" userId="bdb258cd-ed9f-41e3-b12f-b2e206fc58c6" providerId="ADAL" clId="{E2F5B124-B96C-40A6-93A5-24A39475DC8E}" dt="2024-09-27T12:23:54.797" v="4761" actId="680"/>
        <pc:sldMkLst>
          <pc:docMk/>
          <pc:sldMk cId="781108962" sldId="431"/>
        </pc:sldMkLst>
      </pc:sldChg>
    </pc:docChg>
  </pc:docChgLst>
  <pc:docChgLst>
    <pc:chgData name="Daisuke NOGAMI" userId="bdb258cd-ed9f-41e3-b12f-b2e206fc58c6" providerId="ADAL" clId="{A4A70D11-C308-4920-B7F1-6D990C2C0C4F}"/>
    <pc:docChg chg="custSel modSld">
      <pc:chgData name="Daisuke NOGAMI" userId="bdb258cd-ed9f-41e3-b12f-b2e206fc58c6" providerId="ADAL" clId="{A4A70D11-C308-4920-B7F1-6D990C2C0C4F}" dt="2025-04-20T12:07:31.207" v="147" actId="1076"/>
      <pc:docMkLst>
        <pc:docMk/>
      </pc:docMkLst>
      <pc:sldChg chg="delSp modSp mod">
        <pc:chgData name="Daisuke NOGAMI" userId="bdb258cd-ed9f-41e3-b12f-b2e206fc58c6" providerId="ADAL" clId="{A4A70D11-C308-4920-B7F1-6D990C2C0C4F}" dt="2025-04-03T02:52:33.066" v="137" actId="1038"/>
        <pc:sldMkLst>
          <pc:docMk/>
          <pc:sldMk cId="4148041253" sldId="451"/>
        </pc:sldMkLst>
        <pc:picChg chg="mod">
          <ac:chgData name="Daisuke NOGAMI" userId="bdb258cd-ed9f-41e3-b12f-b2e206fc58c6" providerId="ADAL" clId="{A4A70D11-C308-4920-B7F1-6D990C2C0C4F}" dt="2025-04-03T02:52:33.066" v="137" actId="1038"/>
          <ac:picMkLst>
            <pc:docMk/>
            <pc:sldMk cId="4148041253" sldId="451"/>
            <ac:picMk id="2" creationId="{84518332-3244-C881-739F-1648AEEB433C}"/>
          </ac:picMkLst>
        </pc:picChg>
      </pc:sldChg>
      <pc:sldChg chg="delSp modSp mod">
        <pc:chgData name="Daisuke NOGAMI" userId="bdb258cd-ed9f-41e3-b12f-b2e206fc58c6" providerId="ADAL" clId="{A4A70D11-C308-4920-B7F1-6D990C2C0C4F}" dt="2025-04-20T12:07:31.207" v="147" actId="1076"/>
        <pc:sldMkLst>
          <pc:docMk/>
          <pc:sldMk cId="1774823590" sldId="474"/>
        </pc:sldMkLst>
        <pc:spChg chg="mod">
          <ac:chgData name="Daisuke NOGAMI" userId="bdb258cd-ed9f-41e3-b12f-b2e206fc58c6" providerId="ADAL" clId="{A4A70D11-C308-4920-B7F1-6D990C2C0C4F}" dt="2025-04-20T12:06:36.752" v="145"/>
          <ac:spMkLst>
            <pc:docMk/>
            <pc:sldMk cId="1774823590" sldId="474"/>
            <ac:spMk id="5" creationId="{1A0CEC99-34BC-5228-C740-3DE3A0393C30}"/>
          </ac:spMkLst>
        </pc:spChg>
        <pc:spChg chg="del">
          <ac:chgData name="Daisuke NOGAMI" userId="bdb258cd-ed9f-41e3-b12f-b2e206fc58c6" providerId="ADAL" clId="{A4A70D11-C308-4920-B7F1-6D990C2C0C4F}" dt="2025-04-20T12:07:18.496" v="146" actId="478"/>
          <ac:spMkLst>
            <pc:docMk/>
            <pc:sldMk cId="1774823590" sldId="474"/>
            <ac:spMk id="11" creationId="{1C5B523A-AB86-E0E1-483E-42968B541167}"/>
          </ac:spMkLst>
        </pc:spChg>
        <pc:spChg chg="del">
          <ac:chgData name="Daisuke NOGAMI" userId="bdb258cd-ed9f-41e3-b12f-b2e206fc58c6" providerId="ADAL" clId="{A4A70D11-C308-4920-B7F1-6D990C2C0C4F}" dt="2025-04-20T12:07:18.496" v="146" actId="478"/>
          <ac:spMkLst>
            <pc:docMk/>
            <pc:sldMk cId="1774823590" sldId="474"/>
            <ac:spMk id="12" creationId="{5486EFD1-05EB-08BE-4284-3F925E6D36AE}"/>
          </ac:spMkLst>
        </pc:spChg>
        <pc:picChg chg="mod">
          <ac:chgData name="Daisuke NOGAMI" userId="bdb258cd-ed9f-41e3-b12f-b2e206fc58c6" providerId="ADAL" clId="{A4A70D11-C308-4920-B7F1-6D990C2C0C4F}" dt="2025-04-20T12:07:31.207" v="147" actId="1076"/>
          <ac:picMkLst>
            <pc:docMk/>
            <pc:sldMk cId="1774823590" sldId="474"/>
            <ac:picMk id="2" creationId="{CE4F2EE9-609D-0174-10A6-B913B7FDC72F}"/>
          </ac:picMkLst>
        </pc:picChg>
        <pc:picChg chg="del">
          <ac:chgData name="Daisuke NOGAMI" userId="bdb258cd-ed9f-41e3-b12f-b2e206fc58c6" providerId="ADAL" clId="{A4A70D11-C308-4920-B7F1-6D990C2C0C4F}" dt="2025-04-20T12:07:18.496" v="146" actId="478"/>
          <ac:picMkLst>
            <pc:docMk/>
            <pc:sldMk cId="1774823590" sldId="474"/>
            <ac:picMk id="8" creationId="{3DFC162A-04F7-0685-3637-3B07E73A68F1}"/>
          </ac:picMkLst>
        </pc:picChg>
        <pc:picChg chg="del">
          <ac:chgData name="Daisuke NOGAMI" userId="bdb258cd-ed9f-41e3-b12f-b2e206fc58c6" providerId="ADAL" clId="{A4A70D11-C308-4920-B7F1-6D990C2C0C4F}" dt="2025-04-20T12:07:18.496" v="146" actId="478"/>
          <ac:picMkLst>
            <pc:docMk/>
            <pc:sldMk cId="1774823590" sldId="474"/>
            <ac:picMk id="14" creationId="{FCF0BD09-347A-0412-6DF1-3D7C8496B748}"/>
          </ac:picMkLst>
        </pc:picChg>
        <pc:picChg chg="del">
          <ac:chgData name="Daisuke NOGAMI" userId="bdb258cd-ed9f-41e3-b12f-b2e206fc58c6" providerId="ADAL" clId="{A4A70D11-C308-4920-B7F1-6D990C2C0C4F}" dt="2025-04-20T12:07:18.496" v="146" actId="478"/>
          <ac:picMkLst>
            <pc:docMk/>
            <pc:sldMk cId="1774823590" sldId="474"/>
            <ac:picMk id="16" creationId="{4E51A64E-1FC8-F284-ADDE-7FF628A92787}"/>
          </ac:picMkLst>
        </pc:picChg>
      </pc:sldChg>
      <pc:sldChg chg="addSp delSp modSp mod">
        <pc:chgData name="Daisuke NOGAMI" userId="bdb258cd-ed9f-41e3-b12f-b2e206fc58c6" providerId="ADAL" clId="{A4A70D11-C308-4920-B7F1-6D990C2C0C4F}" dt="2025-04-03T02:49:24.476" v="51" actId="1036"/>
        <pc:sldMkLst>
          <pc:docMk/>
          <pc:sldMk cId="2735150575" sldId="478"/>
        </pc:sldMkLst>
        <pc:picChg chg="mod">
          <ac:chgData name="Daisuke NOGAMI" userId="bdb258cd-ed9f-41e3-b12f-b2e206fc58c6" providerId="ADAL" clId="{A4A70D11-C308-4920-B7F1-6D990C2C0C4F}" dt="2025-04-03T02:49:05.924" v="5" actId="1036"/>
          <ac:picMkLst>
            <pc:docMk/>
            <pc:sldMk cId="2735150575" sldId="478"/>
            <ac:picMk id="6" creationId="{DF6808E5-7D51-3BD7-E1DC-7F55217E5B05}"/>
          </ac:picMkLst>
        </pc:picChg>
        <pc:picChg chg="mod">
          <ac:chgData name="Daisuke NOGAMI" userId="bdb258cd-ed9f-41e3-b12f-b2e206fc58c6" providerId="ADAL" clId="{A4A70D11-C308-4920-B7F1-6D990C2C0C4F}" dt="2025-04-03T02:49:24.476" v="51" actId="1036"/>
          <ac:picMkLst>
            <pc:docMk/>
            <pc:sldMk cId="2735150575" sldId="478"/>
            <ac:picMk id="9" creationId="{0C811E45-6EC2-3D17-A211-39850367E501}"/>
          </ac:picMkLst>
        </pc:picChg>
      </pc:sldChg>
      <pc:sldChg chg="addSp delSp modSp mod">
        <pc:chgData name="Daisuke NOGAMI" userId="bdb258cd-ed9f-41e3-b12f-b2e206fc58c6" providerId="ADAL" clId="{A4A70D11-C308-4920-B7F1-6D990C2C0C4F}" dt="2025-04-03T02:50:50.322" v="96" actId="1037"/>
        <pc:sldMkLst>
          <pc:docMk/>
          <pc:sldMk cId="1905356006" sldId="479"/>
        </pc:sldMkLst>
        <pc:picChg chg="mod">
          <ac:chgData name="Daisuke NOGAMI" userId="bdb258cd-ed9f-41e3-b12f-b2e206fc58c6" providerId="ADAL" clId="{A4A70D11-C308-4920-B7F1-6D990C2C0C4F}" dt="2025-04-03T02:50:50.322" v="96" actId="1037"/>
          <ac:picMkLst>
            <pc:docMk/>
            <pc:sldMk cId="1905356006" sldId="479"/>
            <ac:picMk id="8" creationId="{902EAC58-6243-EADA-CCD1-C2D9162C4DB9}"/>
          </ac:picMkLst>
        </pc:picChg>
        <pc:picChg chg="mod">
          <ac:chgData name="Daisuke NOGAMI" userId="bdb258cd-ed9f-41e3-b12f-b2e206fc58c6" providerId="ADAL" clId="{A4A70D11-C308-4920-B7F1-6D990C2C0C4F}" dt="2025-04-03T02:50:47.383" v="95" actId="1036"/>
          <ac:picMkLst>
            <pc:docMk/>
            <pc:sldMk cId="1905356006" sldId="479"/>
            <ac:picMk id="9" creationId="{F7BF495D-E00F-BE98-5DCF-86A5325B0F71}"/>
          </ac:picMkLst>
        </pc:picChg>
      </pc:sldChg>
      <pc:sldChg chg="delSp modSp mod">
        <pc:chgData name="Daisuke NOGAMI" userId="bdb258cd-ed9f-41e3-b12f-b2e206fc58c6" providerId="ADAL" clId="{A4A70D11-C308-4920-B7F1-6D990C2C0C4F}" dt="2025-04-03T02:51:21.849" v="103" actId="1038"/>
        <pc:sldMkLst>
          <pc:docMk/>
          <pc:sldMk cId="3930691610" sldId="480"/>
        </pc:sldMkLst>
        <pc:picChg chg="mod">
          <ac:chgData name="Daisuke NOGAMI" userId="bdb258cd-ed9f-41e3-b12f-b2e206fc58c6" providerId="ADAL" clId="{A4A70D11-C308-4920-B7F1-6D990C2C0C4F}" dt="2025-04-03T02:51:21.849" v="103" actId="1038"/>
          <ac:picMkLst>
            <pc:docMk/>
            <pc:sldMk cId="3930691610" sldId="480"/>
            <ac:picMk id="2" creationId="{B81DEAA6-814C-8EA9-63CF-B66CABD1557C}"/>
          </ac:picMkLst>
        </pc:picChg>
      </pc:sldChg>
    </pc:docChg>
  </pc:docChgLst>
  <pc:docChgLst>
    <pc:chgData name="Daisuke NOGAMI" userId="bdb258cd-ed9f-41e3-b12f-b2e206fc58c6" providerId="ADAL" clId="{7A6E94D4-272A-4C70-BCFB-5FF198C19E71}"/>
    <pc:docChg chg="undo redo custSel addSld delSld modSld sldOrd modMainMaster">
      <pc:chgData name="Daisuke NOGAMI" userId="bdb258cd-ed9f-41e3-b12f-b2e206fc58c6" providerId="ADAL" clId="{7A6E94D4-272A-4C70-BCFB-5FF198C19E71}" dt="2024-08-07T01:01:13.115" v="4109"/>
      <pc:docMkLst>
        <pc:docMk/>
      </pc:docMkLst>
      <pc:sldChg chg="modSp mod">
        <pc:chgData name="Daisuke NOGAMI" userId="bdb258cd-ed9f-41e3-b12f-b2e206fc58c6" providerId="ADAL" clId="{7A6E94D4-272A-4C70-BCFB-5FF198C19E71}" dt="2024-08-07T01:01:13.115" v="4109"/>
        <pc:sldMkLst>
          <pc:docMk/>
          <pc:sldMk cId="4078244823" sldId="384"/>
        </pc:sldMkLst>
      </pc:sldChg>
      <pc:sldChg chg="modSp mod">
        <pc:chgData name="Daisuke NOGAMI" userId="bdb258cd-ed9f-41e3-b12f-b2e206fc58c6" providerId="ADAL" clId="{7A6E94D4-272A-4C70-BCFB-5FF198C19E71}" dt="2024-08-06T08:57:40.190" v="19"/>
        <pc:sldMkLst>
          <pc:docMk/>
          <pc:sldMk cId="2047094816" sldId="387"/>
        </pc:sldMkLst>
      </pc:sldChg>
      <pc:sldChg chg="modSp mod">
        <pc:chgData name="Daisuke NOGAMI" userId="bdb258cd-ed9f-41e3-b12f-b2e206fc58c6" providerId="ADAL" clId="{7A6E94D4-272A-4C70-BCFB-5FF198C19E71}" dt="2024-08-06T09:35:15.346" v="135" actId="1076"/>
        <pc:sldMkLst>
          <pc:docMk/>
          <pc:sldMk cId="2049786590" sldId="389"/>
        </pc:sldMkLst>
      </pc:sldChg>
      <pc:sldChg chg="addSp modSp mod">
        <pc:chgData name="Daisuke NOGAMI" userId="bdb258cd-ed9f-41e3-b12f-b2e206fc58c6" providerId="ADAL" clId="{7A6E94D4-272A-4C70-BCFB-5FF198C19E71}" dt="2024-08-06T10:36:24.040" v="232"/>
        <pc:sldMkLst>
          <pc:docMk/>
          <pc:sldMk cId="3400869365" sldId="393"/>
        </pc:sldMkLst>
      </pc:sldChg>
      <pc:sldChg chg="modSp mod">
        <pc:chgData name="Daisuke NOGAMI" userId="bdb258cd-ed9f-41e3-b12f-b2e206fc58c6" providerId="ADAL" clId="{7A6E94D4-272A-4C70-BCFB-5FF198C19E71}" dt="2024-08-06T10:44:05.400" v="351"/>
        <pc:sldMkLst>
          <pc:docMk/>
          <pc:sldMk cId="3621218712" sldId="395"/>
        </pc:sldMkLst>
      </pc:sldChg>
      <pc:sldChg chg="addSp delSp modSp mod ord">
        <pc:chgData name="Daisuke NOGAMI" userId="bdb258cd-ed9f-41e3-b12f-b2e206fc58c6" providerId="ADAL" clId="{7A6E94D4-272A-4C70-BCFB-5FF198C19E71}" dt="2024-08-06T21:10:42.735" v="1247" actId="6549"/>
        <pc:sldMkLst>
          <pc:docMk/>
          <pc:sldMk cId="2367654091" sldId="396"/>
        </pc:sldMkLst>
      </pc:sldChg>
      <pc:sldChg chg="addSp delSp modSp mod">
        <pc:chgData name="Daisuke NOGAMI" userId="bdb258cd-ed9f-41e3-b12f-b2e206fc58c6" providerId="ADAL" clId="{7A6E94D4-272A-4C70-BCFB-5FF198C19E71}" dt="2024-08-06T21:30:28.851" v="1463" actId="1035"/>
        <pc:sldMkLst>
          <pc:docMk/>
          <pc:sldMk cId="1312344207" sldId="397"/>
        </pc:sldMkLst>
      </pc:sldChg>
      <pc:sldChg chg="del">
        <pc:chgData name="Daisuke NOGAMI" userId="bdb258cd-ed9f-41e3-b12f-b2e206fc58c6" providerId="ADAL" clId="{7A6E94D4-272A-4C70-BCFB-5FF198C19E71}" dt="2024-08-06T23:13:27.370" v="3833" actId="2696"/>
        <pc:sldMkLst>
          <pc:docMk/>
          <pc:sldMk cId="484163239" sldId="398"/>
        </pc:sldMkLst>
      </pc:sldChg>
      <pc:sldChg chg="del">
        <pc:chgData name="Daisuke NOGAMI" userId="bdb258cd-ed9f-41e3-b12f-b2e206fc58c6" providerId="ADAL" clId="{7A6E94D4-272A-4C70-BCFB-5FF198C19E71}" dt="2024-08-06T23:13:27.370" v="3833" actId="2696"/>
        <pc:sldMkLst>
          <pc:docMk/>
          <pc:sldMk cId="2226371823" sldId="399"/>
        </pc:sldMkLst>
      </pc:sldChg>
      <pc:sldChg chg="del">
        <pc:chgData name="Daisuke NOGAMI" userId="bdb258cd-ed9f-41e3-b12f-b2e206fc58c6" providerId="ADAL" clId="{7A6E94D4-272A-4C70-BCFB-5FF198C19E71}" dt="2024-08-06T23:13:27.370" v="3833" actId="2696"/>
        <pc:sldMkLst>
          <pc:docMk/>
          <pc:sldMk cId="3742134132" sldId="400"/>
        </pc:sldMkLst>
      </pc:sldChg>
      <pc:sldChg chg="del">
        <pc:chgData name="Daisuke NOGAMI" userId="bdb258cd-ed9f-41e3-b12f-b2e206fc58c6" providerId="ADAL" clId="{7A6E94D4-272A-4C70-BCFB-5FF198C19E71}" dt="2024-08-06T23:13:27.370" v="3833" actId="2696"/>
        <pc:sldMkLst>
          <pc:docMk/>
          <pc:sldMk cId="2658140521" sldId="401"/>
        </pc:sldMkLst>
      </pc:sldChg>
      <pc:sldChg chg="del">
        <pc:chgData name="Daisuke NOGAMI" userId="bdb258cd-ed9f-41e3-b12f-b2e206fc58c6" providerId="ADAL" clId="{7A6E94D4-272A-4C70-BCFB-5FF198C19E71}" dt="2024-08-06T23:13:27.370" v="3833" actId="2696"/>
        <pc:sldMkLst>
          <pc:docMk/>
          <pc:sldMk cId="4241391316" sldId="402"/>
        </pc:sldMkLst>
      </pc:sldChg>
      <pc:sldChg chg="del">
        <pc:chgData name="Daisuke NOGAMI" userId="bdb258cd-ed9f-41e3-b12f-b2e206fc58c6" providerId="ADAL" clId="{7A6E94D4-272A-4C70-BCFB-5FF198C19E71}" dt="2024-08-06T23:13:27.370" v="3833" actId="2696"/>
        <pc:sldMkLst>
          <pc:docMk/>
          <pc:sldMk cId="980390445" sldId="403"/>
        </pc:sldMkLst>
      </pc:sldChg>
      <pc:sldChg chg="del">
        <pc:chgData name="Daisuke NOGAMI" userId="bdb258cd-ed9f-41e3-b12f-b2e206fc58c6" providerId="ADAL" clId="{7A6E94D4-272A-4C70-BCFB-5FF198C19E71}" dt="2024-08-06T23:13:27.370" v="3833" actId="2696"/>
        <pc:sldMkLst>
          <pc:docMk/>
          <pc:sldMk cId="4034498721" sldId="404"/>
        </pc:sldMkLst>
      </pc:sldChg>
      <pc:sldChg chg="del">
        <pc:chgData name="Daisuke NOGAMI" userId="bdb258cd-ed9f-41e3-b12f-b2e206fc58c6" providerId="ADAL" clId="{7A6E94D4-272A-4C70-BCFB-5FF198C19E71}" dt="2024-08-06T23:13:27.370" v="3833" actId="2696"/>
        <pc:sldMkLst>
          <pc:docMk/>
          <pc:sldMk cId="406412785" sldId="405"/>
        </pc:sldMkLst>
      </pc:sldChg>
      <pc:sldChg chg="modSp mod">
        <pc:chgData name="Daisuke NOGAMI" userId="bdb258cd-ed9f-41e3-b12f-b2e206fc58c6" providerId="ADAL" clId="{7A6E94D4-272A-4C70-BCFB-5FF198C19E71}" dt="2024-08-06T23:21:35.227" v="3901" actId="20577"/>
        <pc:sldMkLst>
          <pc:docMk/>
          <pc:sldMk cId="165885922" sldId="406"/>
        </pc:sldMkLst>
      </pc:sldChg>
      <pc:sldChg chg="modSp mod">
        <pc:chgData name="Daisuke NOGAMI" userId="bdb258cd-ed9f-41e3-b12f-b2e206fc58c6" providerId="ADAL" clId="{7A6E94D4-272A-4C70-BCFB-5FF198C19E71}" dt="2024-08-06T23:23:30.025" v="3911" actId="14734"/>
        <pc:sldMkLst>
          <pc:docMk/>
          <pc:sldMk cId="1579559370" sldId="407"/>
        </pc:sldMkLst>
      </pc:sldChg>
      <pc:sldChg chg="modSp mod">
        <pc:chgData name="Daisuke NOGAMI" userId="bdb258cd-ed9f-41e3-b12f-b2e206fc58c6" providerId="ADAL" clId="{7A6E94D4-272A-4C70-BCFB-5FF198C19E71}" dt="2024-08-06T23:31:24.278" v="4059" actId="14100"/>
        <pc:sldMkLst>
          <pc:docMk/>
          <pc:sldMk cId="3747923467" sldId="408"/>
        </pc:sldMkLst>
      </pc:sldChg>
      <pc:sldChg chg="modSp mod">
        <pc:chgData name="Daisuke NOGAMI" userId="bdb258cd-ed9f-41e3-b12f-b2e206fc58c6" providerId="ADAL" clId="{7A6E94D4-272A-4C70-BCFB-5FF198C19E71}" dt="2024-08-06T23:35:36.587" v="4082" actId="207"/>
        <pc:sldMkLst>
          <pc:docMk/>
          <pc:sldMk cId="3583483017" sldId="409"/>
        </pc:sldMkLst>
      </pc:sldChg>
      <pc:sldChg chg="del">
        <pc:chgData name="Daisuke NOGAMI" userId="bdb258cd-ed9f-41e3-b12f-b2e206fc58c6" providerId="ADAL" clId="{7A6E94D4-272A-4C70-BCFB-5FF198C19E71}" dt="2024-08-06T23:13:39.738" v="3834" actId="2696"/>
        <pc:sldMkLst>
          <pc:docMk/>
          <pc:sldMk cId="1073927431" sldId="410"/>
        </pc:sldMkLst>
      </pc:sldChg>
      <pc:sldChg chg="modSp mod">
        <pc:chgData name="Daisuke NOGAMI" userId="bdb258cd-ed9f-41e3-b12f-b2e206fc58c6" providerId="ADAL" clId="{7A6E94D4-272A-4C70-BCFB-5FF198C19E71}" dt="2024-08-06T23:26:03.306" v="3920" actId="207"/>
        <pc:sldMkLst>
          <pc:docMk/>
          <pc:sldMk cId="2706014773" sldId="411"/>
        </pc:sldMkLst>
      </pc:sldChg>
      <pc:sldChg chg="addSp delSp modSp mod">
        <pc:chgData name="Daisuke NOGAMI" userId="bdb258cd-ed9f-41e3-b12f-b2e206fc58c6" providerId="ADAL" clId="{7A6E94D4-272A-4C70-BCFB-5FF198C19E71}" dt="2024-08-07T00:22:46.833" v="4101"/>
        <pc:sldMkLst>
          <pc:docMk/>
          <pc:sldMk cId="1511576762" sldId="412"/>
        </pc:sldMkLst>
      </pc:sldChg>
      <pc:sldChg chg="addSp delSp modSp add mod">
        <pc:chgData name="Daisuke NOGAMI" userId="bdb258cd-ed9f-41e3-b12f-b2e206fc58c6" providerId="ADAL" clId="{7A6E94D4-272A-4C70-BCFB-5FF198C19E71}" dt="2024-08-07T00:12:34.492" v="4097"/>
        <pc:sldMkLst>
          <pc:docMk/>
          <pc:sldMk cId="1313027291" sldId="413"/>
        </pc:sldMkLst>
      </pc:sldChg>
      <pc:sldChg chg="addSp delSp modSp add mod">
        <pc:chgData name="Daisuke NOGAMI" userId="bdb258cd-ed9f-41e3-b12f-b2e206fc58c6" providerId="ADAL" clId="{7A6E94D4-272A-4C70-BCFB-5FF198C19E71}" dt="2024-08-06T21:10:50.667" v="1248" actId="6549"/>
        <pc:sldMkLst>
          <pc:docMk/>
          <pc:sldMk cId="3242906958" sldId="414"/>
        </pc:sldMkLst>
      </pc:sldChg>
      <pc:sldChg chg="delSp modSp add mod ord">
        <pc:chgData name="Daisuke NOGAMI" userId="bdb258cd-ed9f-41e3-b12f-b2e206fc58c6" providerId="ADAL" clId="{7A6E94D4-272A-4C70-BCFB-5FF198C19E71}" dt="2024-08-06T22:03:46.819" v="2102"/>
        <pc:sldMkLst>
          <pc:docMk/>
          <pc:sldMk cId="1760749689" sldId="415"/>
        </pc:sldMkLst>
      </pc:sldChg>
      <pc:sldChg chg="addSp delSp modSp add mod ord">
        <pc:chgData name="Daisuke NOGAMI" userId="bdb258cd-ed9f-41e3-b12f-b2e206fc58c6" providerId="ADAL" clId="{7A6E94D4-272A-4C70-BCFB-5FF198C19E71}" dt="2024-08-06T22:00:47.959" v="2095" actId="6549"/>
        <pc:sldMkLst>
          <pc:docMk/>
          <pc:sldMk cId="1738878187" sldId="416"/>
        </pc:sldMkLst>
      </pc:sldChg>
      <pc:sldChg chg="addSp delSp modSp add mod">
        <pc:chgData name="Daisuke NOGAMI" userId="bdb258cd-ed9f-41e3-b12f-b2e206fc58c6" providerId="ADAL" clId="{7A6E94D4-272A-4C70-BCFB-5FF198C19E71}" dt="2024-08-06T22:19:07.811" v="2529"/>
        <pc:sldMkLst>
          <pc:docMk/>
          <pc:sldMk cId="2845639163" sldId="417"/>
        </pc:sldMkLst>
      </pc:sldChg>
      <pc:sldChg chg="addSp delSp modSp add mod">
        <pc:chgData name="Daisuke NOGAMI" userId="bdb258cd-ed9f-41e3-b12f-b2e206fc58c6" providerId="ADAL" clId="{7A6E94D4-272A-4C70-BCFB-5FF198C19E71}" dt="2024-08-06T22:40:24.867" v="3285" actId="255"/>
        <pc:sldMkLst>
          <pc:docMk/>
          <pc:sldMk cId="3795618730" sldId="418"/>
        </pc:sldMkLst>
      </pc:sldChg>
      <pc:sldChg chg="addSp delSp modSp add mod">
        <pc:chgData name="Daisuke NOGAMI" userId="bdb258cd-ed9f-41e3-b12f-b2e206fc58c6" providerId="ADAL" clId="{7A6E94D4-272A-4C70-BCFB-5FF198C19E71}" dt="2024-08-07T00:58:32.708" v="4102" actId="478"/>
        <pc:sldMkLst>
          <pc:docMk/>
          <pc:sldMk cId="2600899618" sldId="419"/>
        </pc:sldMkLst>
      </pc:sldChg>
      <pc:sldChg chg="addSp delSp modSp add mod">
        <pc:chgData name="Daisuke NOGAMI" userId="bdb258cd-ed9f-41e3-b12f-b2e206fc58c6" providerId="ADAL" clId="{7A6E94D4-272A-4C70-BCFB-5FF198C19E71}" dt="2024-08-07T00:58:36.995" v="4103" actId="478"/>
        <pc:sldMkLst>
          <pc:docMk/>
          <pc:sldMk cId="528738437" sldId="420"/>
        </pc:sldMkLst>
      </pc:sldChg>
      <pc:sldChg chg="addSp delSp modSp add mod">
        <pc:chgData name="Daisuke NOGAMI" userId="bdb258cd-ed9f-41e3-b12f-b2e206fc58c6" providerId="ADAL" clId="{7A6E94D4-272A-4C70-BCFB-5FF198C19E71}" dt="2024-08-07T00:58:42.266" v="4104" actId="478"/>
        <pc:sldMkLst>
          <pc:docMk/>
          <pc:sldMk cId="2429762725" sldId="421"/>
        </pc:sldMkLst>
      </pc:sldChg>
      <pc:sldChg chg="addSp delSp modSp add mod">
        <pc:chgData name="Daisuke NOGAMI" userId="bdb258cd-ed9f-41e3-b12f-b2e206fc58c6" providerId="ADAL" clId="{7A6E94D4-272A-4C70-BCFB-5FF198C19E71}" dt="2024-08-07T00:58:46.188" v="4105" actId="478"/>
        <pc:sldMkLst>
          <pc:docMk/>
          <pc:sldMk cId="3942218260" sldId="422"/>
        </pc:sldMkLst>
      </pc:sldChg>
      <pc:sldChg chg="addSp delSp modSp add mod">
        <pc:chgData name="Daisuke NOGAMI" userId="bdb258cd-ed9f-41e3-b12f-b2e206fc58c6" providerId="ADAL" clId="{7A6E94D4-272A-4C70-BCFB-5FF198C19E71}" dt="2024-08-06T23:12:15.161" v="3832" actId="167"/>
        <pc:sldMkLst>
          <pc:docMk/>
          <pc:sldMk cId="3648205869" sldId="423"/>
        </pc:sldMkLst>
      </pc:sldChg>
      <pc:sldMasterChg chg="modSp mod">
        <pc:chgData name="Daisuke NOGAMI" userId="bdb258cd-ed9f-41e3-b12f-b2e206fc58c6" providerId="ADAL" clId="{7A6E94D4-272A-4C70-BCFB-5FF198C19E71}" dt="2024-08-06T11:38:22.059" v="982"/>
        <pc:sldMasterMkLst>
          <pc:docMk/>
          <pc:sldMasterMk cId="2150168035" sldId="2147483691"/>
        </pc:sldMasterMkLst>
      </pc:sldMasterChg>
    </pc:docChg>
  </pc:docChgLst>
  <pc:docChgLst>
    <pc:chgData name="石川 賀子" userId="a5538c19-8aea-40e2-8203-39201e654a5e" providerId="ADAL" clId="{064D650E-66CA-43B7-B2D1-630F5495EF67}"/>
    <pc:docChg chg="undo custSel addSld delSld modSld sldOrd">
      <pc:chgData name="石川 賀子" userId="a5538c19-8aea-40e2-8203-39201e654a5e" providerId="ADAL" clId="{064D650E-66CA-43B7-B2D1-630F5495EF67}" dt="2023-11-29T23:51:47.259" v="11784" actId="1035"/>
      <pc:docMkLst>
        <pc:docMk/>
      </pc:docMkLst>
      <pc:sldChg chg="addSp delSp modSp mod">
        <pc:chgData name="石川 賀子" userId="a5538c19-8aea-40e2-8203-39201e654a5e" providerId="ADAL" clId="{064D650E-66CA-43B7-B2D1-630F5495EF67}" dt="2023-11-29T09:21:18.835" v="11112" actId="20577"/>
        <pc:sldMkLst>
          <pc:docMk/>
          <pc:sldMk cId="2047094816" sldId="387"/>
        </pc:sldMkLst>
      </pc:sldChg>
      <pc:sldChg chg="addSp delSp modSp mod">
        <pc:chgData name="石川 賀子" userId="a5538c19-8aea-40e2-8203-39201e654a5e" providerId="ADAL" clId="{064D650E-66CA-43B7-B2D1-630F5495EF67}" dt="2023-11-29T09:21:48.077" v="11113" actId="115"/>
        <pc:sldMkLst>
          <pc:docMk/>
          <pc:sldMk cId="2049786590" sldId="389"/>
        </pc:sldMkLst>
      </pc:sldChg>
      <pc:sldChg chg="addSp delSp modSp mod">
        <pc:chgData name="石川 賀子" userId="a5538c19-8aea-40e2-8203-39201e654a5e" providerId="ADAL" clId="{064D650E-66CA-43B7-B2D1-630F5495EF67}" dt="2023-11-29T07:11:22.001" v="9835" actId="1035"/>
        <pc:sldMkLst>
          <pc:docMk/>
          <pc:sldMk cId="1279781593" sldId="390"/>
        </pc:sldMkLst>
      </pc:sldChg>
      <pc:sldChg chg="addSp delSp modSp mod modNotesTx">
        <pc:chgData name="石川 賀子" userId="a5538c19-8aea-40e2-8203-39201e654a5e" providerId="ADAL" clId="{064D650E-66CA-43B7-B2D1-630F5495EF67}" dt="2023-11-29T23:51:47.259" v="11784" actId="1035"/>
        <pc:sldMkLst>
          <pc:docMk/>
          <pc:sldMk cId="38711686" sldId="391"/>
        </pc:sldMkLst>
      </pc:sldChg>
      <pc:sldChg chg="add del">
        <pc:chgData name="石川 賀子" userId="a5538c19-8aea-40e2-8203-39201e654a5e" providerId="ADAL" clId="{064D650E-66CA-43B7-B2D1-630F5495EF67}" dt="2023-11-28T02:42:31.619" v="417" actId="2696"/>
        <pc:sldMkLst>
          <pc:docMk/>
          <pc:sldMk cId="1493349187" sldId="392"/>
        </pc:sldMkLst>
      </pc:sldChg>
      <pc:sldChg chg="addSp delSp modSp new mod ord modNotesTx">
        <pc:chgData name="石川 賀子" userId="a5538c19-8aea-40e2-8203-39201e654a5e" providerId="ADAL" clId="{064D650E-66CA-43B7-B2D1-630F5495EF67}" dt="2023-11-29T07:58:53.774" v="10712" actId="1038"/>
        <pc:sldMkLst>
          <pc:docMk/>
          <pc:sldMk cId="2037920699" sldId="392"/>
        </pc:sldMkLst>
      </pc:sldChg>
      <pc:sldChg chg="addSp delSp modSp new mod">
        <pc:chgData name="石川 賀子" userId="a5538c19-8aea-40e2-8203-39201e654a5e" providerId="ADAL" clId="{064D650E-66CA-43B7-B2D1-630F5495EF67}" dt="2023-11-29T07:59:37.457" v="10716" actId="20577"/>
        <pc:sldMkLst>
          <pc:docMk/>
          <pc:sldMk cId="3400869365" sldId="393"/>
        </pc:sldMkLst>
      </pc:sldChg>
      <pc:sldChg chg="addSp delSp modSp new mod">
        <pc:chgData name="石川 賀子" userId="a5538c19-8aea-40e2-8203-39201e654a5e" providerId="ADAL" clId="{064D650E-66CA-43B7-B2D1-630F5495EF67}" dt="2023-11-29T11:55:54.504" v="11632" actId="14100"/>
        <pc:sldMkLst>
          <pc:docMk/>
          <pc:sldMk cId="521376291" sldId="394"/>
        </pc:sldMkLst>
      </pc:sldChg>
      <pc:sldChg chg="addSp delSp modSp new mod modNotesTx">
        <pc:chgData name="石川 賀子" userId="a5538c19-8aea-40e2-8203-39201e654a5e" providerId="ADAL" clId="{064D650E-66CA-43B7-B2D1-630F5495EF67}" dt="2023-11-29T09:14:16.704" v="10942" actId="20577"/>
        <pc:sldMkLst>
          <pc:docMk/>
          <pc:sldMk cId="3621218712" sldId="395"/>
        </pc:sldMkLst>
      </pc:sldChg>
      <pc:sldChg chg="addSp delSp modSp new mod">
        <pc:chgData name="石川 賀子" userId="a5538c19-8aea-40e2-8203-39201e654a5e" providerId="ADAL" clId="{064D650E-66CA-43B7-B2D1-630F5495EF67}" dt="2023-11-29T09:25:12.550" v="11138" actId="1035"/>
        <pc:sldMkLst>
          <pc:docMk/>
          <pc:sldMk cId="2367654091" sldId="396"/>
        </pc:sldMkLst>
      </pc:sldChg>
      <pc:sldChg chg="addSp delSp modSp new mod">
        <pc:chgData name="石川 賀子" userId="a5538c19-8aea-40e2-8203-39201e654a5e" providerId="ADAL" clId="{064D650E-66CA-43B7-B2D1-630F5495EF67}" dt="2023-11-29T11:36:29.952" v="11321" actId="14100"/>
        <pc:sldMkLst>
          <pc:docMk/>
          <pc:sldMk cId="1312344207" sldId="397"/>
        </pc:sldMkLst>
      </pc:sldChg>
      <pc:sldChg chg="addSp delSp modSp new mod">
        <pc:chgData name="石川 賀子" userId="a5538c19-8aea-40e2-8203-39201e654a5e" providerId="ADAL" clId="{064D650E-66CA-43B7-B2D1-630F5495EF67}" dt="2023-11-29T11:39:35.753" v="11432" actId="1035"/>
        <pc:sldMkLst>
          <pc:docMk/>
          <pc:sldMk cId="484163239" sldId="398"/>
        </pc:sldMkLst>
      </pc:sldChg>
      <pc:sldChg chg="addSp delSp modSp new mod">
        <pc:chgData name="石川 賀子" userId="a5538c19-8aea-40e2-8203-39201e654a5e" providerId="ADAL" clId="{064D650E-66CA-43B7-B2D1-630F5495EF67}" dt="2023-11-29T11:41:05.952" v="11457" actId="1035"/>
        <pc:sldMkLst>
          <pc:docMk/>
          <pc:sldMk cId="2226371823" sldId="399"/>
        </pc:sldMkLst>
      </pc:sldChg>
      <pc:sldChg chg="addSp delSp modSp add mod">
        <pc:chgData name="石川 賀子" userId="a5538c19-8aea-40e2-8203-39201e654a5e" providerId="ADAL" clId="{064D650E-66CA-43B7-B2D1-630F5495EF67}" dt="2023-11-29T11:41:30.222" v="11469" actId="115"/>
        <pc:sldMkLst>
          <pc:docMk/>
          <pc:sldMk cId="3742134132" sldId="400"/>
        </pc:sldMkLst>
      </pc:sldChg>
      <pc:sldChg chg="addSp delSp modSp new mod">
        <pc:chgData name="石川 賀子" userId="a5538c19-8aea-40e2-8203-39201e654a5e" providerId="ADAL" clId="{064D650E-66CA-43B7-B2D1-630F5495EF67}" dt="2023-11-29T12:03:41.145" v="11655" actId="14100"/>
        <pc:sldMkLst>
          <pc:docMk/>
          <pc:sldMk cId="2658140521" sldId="401"/>
        </pc:sldMkLst>
      </pc:sldChg>
      <pc:sldChg chg="addSp delSp modSp add mod ord">
        <pc:chgData name="石川 賀子" userId="a5538c19-8aea-40e2-8203-39201e654a5e" providerId="ADAL" clId="{064D650E-66CA-43B7-B2D1-630F5495EF67}" dt="2023-11-29T11:43:25.060" v="11491" actId="1036"/>
        <pc:sldMkLst>
          <pc:docMk/>
          <pc:sldMk cId="4241391316" sldId="402"/>
        </pc:sldMkLst>
      </pc:sldChg>
      <pc:sldChg chg="addSp delSp modSp add mod">
        <pc:chgData name="石川 賀子" userId="a5538c19-8aea-40e2-8203-39201e654a5e" providerId="ADAL" clId="{064D650E-66CA-43B7-B2D1-630F5495EF67}" dt="2023-11-29T11:43:37.457" v="11492" actId="20577"/>
        <pc:sldMkLst>
          <pc:docMk/>
          <pc:sldMk cId="980390445" sldId="403"/>
        </pc:sldMkLst>
      </pc:sldChg>
      <pc:sldChg chg="addSp delSp modSp new mod">
        <pc:chgData name="石川 賀子" userId="a5538c19-8aea-40e2-8203-39201e654a5e" providerId="ADAL" clId="{064D650E-66CA-43B7-B2D1-630F5495EF67}" dt="2023-11-29T07:48:08.621" v="10624" actId="1035"/>
        <pc:sldMkLst>
          <pc:docMk/>
          <pc:sldMk cId="4034498721" sldId="404"/>
        </pc:sldMkLst>
      </pc:sldChg>
      <pc:sldChg chg="addSp delSp modSp new mod">
        <pc:chgData name="石川 賀子" userId="a5538c19-8aea-40e2-8203-39201e654a5e" providerId="ADAL" clId="{064D650E-66CA-43B7-B2D1-630F5495EF67}" dt="2023-11-29T11:45:27.791" v="11553" actId="478"/>
        <pc:sldMkLst>
          <pc:docMk/>
          <pc:sldMk cId="406412785" sldId="405"/>
        </pc:sldMkLst>
      </pc:sldChg>
      <pc:sldChg chg="addSp delSp modSp new mod">
        <pc:chgData name="石川 賀子" userId="a5538c19-8aea-40e2-8203-39201e654a5e" providerId="ADAL" clId="{064D650E-66CA-43B7-B2D1-630F5495EF67}" dt="2023-11-29T23:48:42.554" v="11658" actId="478"/>
        <pc:sldMkLst>
          <pc:docMk/>
          <pc:sldMk cId="165885922" sldId="406"/>
        </pc:sldMkLst>
      </pc:sldChg>
      <pc:sldChg chg="addSp modSp add mod">
        <pc:chgData name="石川 賀子" userId="a5538c19-8aea-40e2-8203-39201e654a5e" providerId="ADAL" clId="{064D650E-66CA-43B7-B2D1-630F5495EF67}" dt="2023-11-29T09:27:28.979" v="11153" actId="179"/>
        <pc:sldMkLst>
          <pc:docMk/>
          <pc:sldMk cId="1579559370" sldId="407"/>
        </pc:sldMkLst>
      </pc:sldChg>
      <pc:sldChg chg="addSp modSp add mod">
        <pc:chgData name="石川 賀子" userId="a5538c19-8aea-40e2-8203-39201e654a5e" providerId="ADAL" clId="{064D650E-66CA-43B7-B2D1-630F5495EF67}" dt="2023-11-29T09:27:40.858" v="11155" actId="179"/>
        <pc:sldMkLst>
          <pc:docMk/>
          <pc:sldMk cId="3747923467" sldId="408"/>
        </pc:sldMkLst>
      </pc:sldChg>
      <pc:sldChg chg="addSp modSp add mod">
        <pc:chgData name="石川 賀子" userId="a5538c19-8aea-40e2-8203-39201e654a5e" providerId="ADAL" clId="{064D650E-66CA-43B7-B2D1-630F5495EF67}" dt="2023-11-29T09:55:21.281" v="11208" actId="207"/>
        <pc:sldMkLst>
          <pc:docMk/>
          <pc:sldMk cId="3583483017" sldId="409"/>
        </pc:sldMkLst>
      </pc:sldChg>
      <pc:sldChg chg="addSp modSp new mod">
        <pc:chgData name="石川 賀子" userId="a5538c19-8aea-40e2-8203-39201e654a5e" providerId="ADAL" clId="{064D650E-66CA-43B7-B2D1-630F5495EF67}" dt="2023-11-29T11:46:46.654" v="11587" actId="167"/>
        <pc:sldMkLst>
          <pc:docMk/>
          <pc:sldMk cId="1073927431" sldId="410"/>
        </pc:sldMkLst>
      </pc:sldChg>
      <pc:sldChg chg="modSp add mod">
        <pc:chgData name="石川 賀子" userId="a5538c19-8aea-40e2-8203-39201e654a5e" providerId="ADAL" clId="{064D650E-66CA-43B7-B2D1-630F5495EF67}" dt="2023-11-29T09:55:06.815" v="11205" actId="207"/>
        <pc:sldMkLst>
          <pc:docMk/>
          <pc:sldMk cId="2706014773" sldId="411"/>
        </pc:sldMkLst>
      </pc:sldChg>
      <pc:sldChg chg="addSp delSp modSp new mod">
        <pc:chgData name="石川 賀子" userId="a5538c19-8aea-40e2-8203-39201e654a5e" providerId="ADAL" clId="{064D650E-66CA-43B7-B2D1-630F5495EF67}" dt="2023-11-29T11:48:17.406" v="11621" actId="14100"/>
        <pc:sldMkLst>
          <pc:docMk/>
          <pc:sldMk cId="1511576762" sldId="412"/>
        </pc:sldMkLst>
      </pc:sldChg>
    </pc:docChg>
  </pc:docChgLst>
  <pc:docChgLst>
    <pc:chgData name="Daisuke NOGAMI" userId="bdb258cd-ed9f-41e3-b12f-b2e206fc58c6" providerId="ADAL" clId="{2A983012-84F4-4C4F-8CFB-94A98E8F5C84}"/>
    <pc:docChg chg="undo redo custSel addSld delSld modSld sldOrd modMainMaster">
      <pc:chgData name="Daisuke NOGAMI" userId="bdb258cd-ed9f-41e3-b12f-b2e206fc58c6" providerId="ADAL" clId="{2A983012-84F4-4C4F-8CFB-94A98E8F5C84}" dt="2025-03-11T03:44:18.582" v="49400" actId="2696"/>
      <pc:docMkLst>
        <pc:docMk/>
      </pc:docMkLst>
      <pc:sldChg chg="addSp delSp modSp mod setBg">
        <pc:chgData name="Daisuke NOGAMI" userId="bdb258cd-ed9f-41e3-b12f-b2e206fc58c6" providerId="ADAL" clId="{2A983012-84F4-4C4F-8CFB-94A98E8F5C84}" dt="2025-03-11T02:20:08.554" v="49099" actId="1076"/>
        <pc:sldMkLst>
          <pc:docMk/>
          <pc:sldMk cId="4078244823" sldId="384"/>
        </pc:sldMkLst>
        <pc:spChg chg="mod">
          <ac:chgData name="Daisuke NOGAMI" userId="bdb258cd-ed9f-41e3-b12f-b2e206fc58c6" providerId="ADAL" clId="{2A983012-84F4-4C4F-8CFB-94A98E8F5C84}" dt="2025-03-01T01:56:53.358" v="58" actId="2711"/>
          <ac:spMkLst>
            <pc:docMk/>
            <pc:sldMk cId="4078244823" sldId="384"/>
            <ac:spMk id="2" creationId="{D5FFB4B2-7163-402A-A550-BAD7316A2236}"/>
          </ac:spMkLst>
        </pc:spChg>
        <pc:spChg chg="add mod">
          <ac:chgData name="Daisuke NOGAMI" userId="bdb258cd-ed9f-41e3-b12f-b2e206fc58c6" providerId="ADAL" clId="{2A983012-84F4-4C4F-8CFB-94A98E8F5C84}" dt="2025-03-11T02:19:56.021" v="49098" actId="255"/>
          <ac:spMkLst>
            <pc:docMk/>
            <pc:sldMk cId="4078244823" sldId="384"/>
            <ac:spMk id="3" creationId="{8BDF1760-D59B-FB6A-A1C4-A3575CC41AE0}"/>
          </ac:spMkLst>
        </pc:spChg>
        <pc:picChg chg="mod">
          <ac:chgData name="Daisuke NOGAMI" userId="bdb258cd-ed9f-41e3-b12f-b2e206fc58c6" providerId="ADAL" clId="{2A983012-84F4-4C4F-8CFB-94A98E8F5C84}" dt="2025-03-10T02:01:17.060" v="48715" actId="1076"/>
          <ac:picMkLst>
            <pc:docMk/>
            <pc:sldMk cId="4078244823" sldId="384"/>
            <ac:picMk id="8" creationId="{3495ABF8-B200-523B-061F-D9B0DEDCBB1E}"/>
          </ac:picMkLst>
        </pc:picChg>
        <pc:picChg chg="mod">
          <ac:chgData name="Daisuke NOGAMI" userId="bdb258cd-ed9f-41e3-b12f-b2e206fc58c6" providerId="ADAL" clId="{2A983012-84F4-4C4F-8CFB-94A98E8F5C84}" dt="2025-03-10T01:54:02.157" v="48669" actId="14100"/>
          <ac:picMkLst>
            <pc:docMk/>
            <pc:sldMk cId="4078244823" sldId="384"/>
            <ac:picMk id="9" creationId="{B17FDC36-6D71-7805-D2CA-CE4D88AFB97A}"/>
          </ac:picMkLst>
        </pc:picChg>
        <pc:picChg chg="mod">
          <ac:chgData name="Daisuke NOGAMI" userId="bdb258cd-ed9f-41e3-b12f-b2e206fc58c6" providerId="ADAL" clId="{2A983012-84F4-4C4F-8CFB-94A98E8F5C84}" dt="2025-03-10T01:54:14.889" v="48673" actId="1076"/>
          <ac:picMkLst>
            <pc:docMk/>
            <pc:sldMk cId="4078244823" sldId="384"/>
            <ac:picMk id="13" creationId="{47012EBF-7109-3C31-DBB6-280A5F59D873}"/>
          </ac:picMkLst>
        </pc:picChg>
        <pc:picChg chg="mod">
          <ac:chgData name="Daisuke NOGAMI" userId="bdb258cd-ed9f-41e3-b12f-b2e206fc58c6" providerId="ADAL" clId="{2A983012-84F4-4C4F-8CFB-94A98E8F5C84}" dt="2025-03-10T01:54:06.285" v="48670" actId="1076"/>
          <ac:picMkLst>
            <pc:docMk/>
            <pc:sldMk cId="4078244823" sldId="384"/>
            <ac:picMk id="15" creationId="{B92E0389-508B-220E-8B5D-A04193F73FE2}"/>
          </ac:picMkLst>
        </pc:picChg>
        <pc:picChg chg="mod">
          <ac:chgData name="Daisuke NOGAMI" userId="bdb258cd-ed9f-41e3-b12f-b2e206fc58c6" providerId="ADAL" clId="{2A983012-84F4-4C4F-8CFB-94A98E8F5C84}" dt="2025-03-10T01:54:11.273" v="48672" actId="1076"/>
          <ac:picMkLst>
            <pc:docMk/>
            <pc:sldMk cId="4078244823" sldId="384"/>
            <ac:picMk id="16" creationId="{F839517F-D247-35AD-540B-59E8F4346DE4}"/>
          </ac:picMkLst>
        </pc:picChg>
        <pc:picChg chg="mod">
          <ac:chgData name="Daisuke NOGAMI" userId="bdb258cd-ed9f-41e3-b12f-b2e206fc58c6" providerId="ADAL" clId="{2A983012-84F4-4C4F-8CFB-94A98E8F5C84}" dt="2025-03-10T01:57:44.211" v="48705" actId="1076"/>
          <ac:picMkLst>
            <pc:docMk/>
            <pc:sldMk cId="4078244823" sldId="384"/>
            <ac:picMk id="21" creationId="{932CDF52-477D-BD4A-A432-12551827C72F}"/>
          </ac:picMkLst>
        </pc:picChg>
        <pc:picChg chg="mod">
          <ac:chgData name="Daisuke NOGAMI" userId="bdb258cd-ed9f-41e3-b12f-b2e206fc58c6" providerId="ADAL" clId="{2A983012-84F4-4C4F-8CFB-94A98E8F5C84}" dt="2025-03-10T01:57:44.211" v="48705" actId="1076"/>
          <ac:picMkLst>
            <pc:docMk/>
            <pc:sldMk cId="4078244823" sldId="384"/>
            <ac:picMk id="22" creationId="{19CD3E99-74C9-FB45-0C64-E39B8E6C9A00}"/>
          </ac:picMkLst>
        </pc:picChg>
        <pc:picChg chg="mod ord">
          <ac:chgData name="Daisuke NOGAMI" userId="bdb258cd-ed9f-41e3-b12f-b2e206fc58c6" providerId="ADAL" clId="{2A983012-84F4-4C4F-8CFB-94A98E8F5C84}" dt="2025-03-11T02:20:08.554" v="49099" actId="1076"/>
          <ac:picMkLst>
            <pc:docMk/>
            <pc:sldMk cId="4078244823" sldId="384"/>
            <ac:picMk id="25" creationId="{44F65EC8-7A1E-5AFB-F4E6-55D2443727AE}"/>
          </ac:picMkLst>
        </pc:picChg>
        <pc:picChg chg="mod">
          <ac:chgData name="Daisuke NOGAMI" userId="bdb258cd-ed9f-41e3-b12f-b2e206fc58c6" providerId="ADAL" clId="{2A983012-84F4-4C4F-8CFB-94A98E8F5C84}" dt="2025-03-10T01:56:31.816" v="48692" actId="1076"/>
          <ac:picMkLst>
            <pc:docMk/>
            <pc:sldMk cId="4078244823" sldId="384"/>
            <ac:picMk id="28" creationId="{120BC421-4EA3-A1CF-2F1E-3329DD1724CA}"/>
          </ac:picMkLst>
        </pc:picChg>
        <pc:picChg chg="mod">
          <ac:chgData name="Daisuke NOGAMI" userId="bdb258cd-ed9f-41e3-b12f-b2e206fc58c6" providerId="ADAL" clId="{2A983012-84F4-4C4F-8CFB-94A98E8F5C84}" dt="2025-03-10T01:55:58.784" v="48685" actId="1076"/>
          <ac:picMkLst>
            <pc:docMk/>
            <pc:sldMk cId="4078244823" sldId="384"/>
            <ac:picMk id="33" creationId="{15A6DA4D-583B-CC1F-8682-D6A3924E8DD1}"/>
          </ac:picMkLst>
        </pc:picChg>
        <pc:picChg chg="mod">
          <ac:chgData name="Daisuke NOGAMI" userId="bdb258cd-ed9f-41e3-b12f-b2e206fc58c6" providerId="ADAL" clId="{2A983012-84F4-4C4F-8CFB-94A98E8F5C84}" dt="2025-03-10T02:01:07.293" v="48713" actId="14100"/>
          <ac:picMkLst>
            <pc:docMk/>
            <pc:sldMk cId="4078244823" sldId="384"/>
            <ac:picMk id="34" creationId="{267B4FE0-3828-D8AC-EA7F-8BB9AB858113}"/>
          </ac:picMkLst>
        </pc:picChg>
        <pc:picChg chg="mod">
          <ac:chgData name="Daisuke NOGAMI" userId="bdb258cd-ed9f-41e3-b12f-b2e206fc58c6" providerId="ADAL" clId="{2A983012-84F4-4C4F-8CFB-94A98E8F5C84}" dt="2025-03-10T01:57:35.590" v="48704" actId="14100"/>
          <ac:picMkLst>
            <pc:docMk/>
            <pc:sldMk cId="4078244823" sldId="384"/>
            <ac:picMk id="37" creationId="{618286B8-A5F2-8940-3658-2761D1E4A89A}"/>
          </ac:picMkLst>
        </pc:picChg>
      </pc:sldChg>
      <pc:sldChg chg="del ord">
        <pc:chgData name="Daisuke NOGAMI" userId="bdb258cd-ed9f-41e3-b12f-b2e206fc58c6" providerId="ADAL" clId="{2A983012-84F4-4C4F-8CFB-94A98E8F5C84}" dt="2025-03-09T14:07:37.111" v="45864" actId="2696"/>
        <pc:sldMkLst>
          <pc:docMk/>
          <pc:sldMk cId="2047094816" sldId="387"/>
        </pc:sldMkLst>
      </pc:sldChg>
      <pc:sldChg chg="del">
        <pc:chgData name="Daisuke NOGAMI" userId="bdb258cd-ed9f-41e3-b12f-b2e206fc58c6" providerId="ADAL" clId="{2A983012-84F4-4C4F-8CFB-94A98E8F5C84}" dt="2025-03-09T14:07:37.111" v="45864" actId="2696"/>
        <pc:sldMkLst>
          <pc:docMk/>
          <pc:sldMk cId="3903993180" sldId="424"/>
        </pc:sldMkLst>
      </pc:sldChg>
      <pc:sldChg chg="modSp del mod">
        <pc:chgData name="Daisuke NOGAMI" userId="bdb258cd-ed9f-41e3-b12f-b2e206fc58c6" providerId="ADAL" clId="{2A983012-84F4-4C4F-8CFB-94A98E8F5C84}" dt="2025-03-09T14:07:37.111" v="45864" actId="2696"/>
        <pc:sldMkLst>
          <pc:docMk/>
          <pc:sldMk cId="2002889462" sldId="425"/>
        </pc:sldMkLst>
      </pc:sldChg>
      <pc:sldChg chg="del">
        <pc:chgData name="Daisuke NOGAMI" userId="bdb258cd-ed9f-41e3-b12f-b2e206fc58c6" providerId="ADAL" clId="{2A983012-84F4-4C4F-8CFB-94A98E8F5C84}" dt="2025-03-09T14:07:37.111" v="45864" actId="2696"/>
        <pc:sldMkLst>
          <pc:docMk/>
          <pc:sldMk cId="1930048003" sldId="426"/>
        </pc:sldMkLst>
      </pc:sldChg>
      <pc:sldChg chg="modSp del mod">
        <pc:chgData name="Daisuke NOGAMI" userId="bdb258cd-ed9f-41e3-b12f-b2e206fc58c6" providerId="ADAL" clId="{2A983012-84F4-4C4F-8CFB-94A98E8F5C84}" dt="2025-03-09T14:07:37.111" v="45864" actId="2696"/>
        <pc:sldMkLst>
          <pc:docMk/>
          <pc:sldMk cId="1072875226" sldId="427"/>
        </pc:sldMkLst>
      </pc:sldChg>
      <pc:sldChg chg="del">
        <pc:chgData name="Daisuke NOGAMI" userId="bdb258cd-ed9f-41e3-b12f-b2e206fc58c6" providerId="ADAL" clId="{2A983012-84F4-4C4F-8CFB-94A98E8F5C84}" dt="2025-03-09T14:07:37.111" v="45864" actId="2696"/>
        <pc:sldMkLst>
          <pc:docMk/>
          <pc:sldMk cId="216795901" sldId="428"/>
        </pc:sldMkLst>
      </pc:sldChg>
      <pc:sldChg chg="modSp del mod">
        <pc:chgData name="Daisuke NOGAMI" userId="bdb258cd-ed9f-41e3-b12f-b2e206fc58c6" providerId="ADAL" clId="{2A983012-84F4-4C4F-8CFB-94A98E8F5C84}" dt="2025-03-09T14:07:37.111" v="45864" actId="2696"/>
        <pc:sldMkLst>
          <pc:docMk/>
          <pc:sldMk cId="2599608768" sldId="429"/>
        </pc:sldMkLst>
      </pc:sldChg>
      <pc:sldChg chg="modSp del mod">
        <pc:chgData name="Daisuke NOGAMI" userId="bdb258cd-ed9f-41e3-b12f-b2e206fc58c6" providerId="ADAL" clId="{2A983012-84F4-4C4F-8CFB-94A98E8F5C84}" dt="2025-03-09T14:07:37.111" v="45864" actId="2696"/>
        <pc:sldMkLst>
          <pc:docMk/>
          <pc:sldMk cId="938646506" sldId="430"/>
        </pc:sldMkLst>
      </pc:sldChg>
      <pc:sldChg chg="addSp delSp modSp new mod">
        <pc:chgData name="Daisuke NOGAMI" userId="bdb258cd-ed9f-41e3-b12f-b2e206fc58c6" providerId="ADAL" clId="{2A983012-84F4-4C4F-8CFB-94A98E8F5C84}" dt="2025-03-11T02:20:58.713" v="49101" actId="207"/>
        <pc:sldMkLst>
          <pc:docMk/>
          <pc:sldMk cId="1597718004" sldId="431"/>
        </pc:sldMkLst>
        <pc:spChg chg="mod">
          <ac:chgData name="Daisuke NOGAMI" userId="bdb258cd-ed9f-41e3-b12f-b2e206fc58c6" providerId="ADAL" clId="{2A983012-84F4-4C4F-8CFB-94A98E8F5C84}" dt="2025-03-01T03:24:45.729" v="314"/>
          <ac:spMkLst>
            <pc:docMk/>
            <pc:sldMk cId="1597718004" sldId="431"/>
            <ac:spMk id="3" creationId="{200B35DE-3366-1D7A-86BC-8E09F73DDD3D}"/>
          </ac:spMkLst>
        </pc:spChg>
        <pc:spChg chg="add mod">
          <ac:chgData name="Daisuke NOGAMI" userId="bdb258cd-ed9f-41e3-b12f-b2e206fc58c6" providerId="ADAL" clId="{2A983012-84F4-4C4F-8CFB-94A98E8F5C84}" dt="2025-03-11T02:20:58.713" v="49101" actId="207"/>
          <ac:spMkLst>
            <pc:docMk/>
            <pc:sldMk cId="1597718004" sldId="431"/>
            <ac:spMk id="6" creationId="{AD8D6F67-6C36-CA09-1632-97D929D78898}"/>
          </ac:spMkLst>
        </pc:spChg>
      </pc:sldChg>
      <pc:sldChg chg="modSp add mod">
        <pc:chgData name="Daisuke NOGAMI" userId="bdb258cd-ed9f-41e3-b12f-b2e206fc58c6" providerId="ADAL" clId="{2A983012-84F4-4C4F-8CFB-94A98E8F5C84}" dt="2025-03-01T03:35:23.309" v="393" actId="27636"/>
        <pc:sldMkLst>
          <pc:docMk/>
          <pc:sldMk cId="1131107483" sldId="432"/>
        </pc:sldMkLst>
        <pc:spChg chg="mod">
          <ac:chgData name="Daisuke NOGAMI" userId="bdb258cd-ed9f-41e3-b12f-b2e206fc58c6" providerId="ADAL" clId="{2A983012-84F4-4C4F-8CFB-94A98E8F5C84}" dt="2025-03-01T03:35:23.309" v="393" actId="27636"/>
          <ac:spMkLst>
            <pc:docMk/>
            <pc:sldMk cId="1131107483" sldId="432"/>
            <ac:spMk id="2" creationId="{46735614-1C7E-C9C7-7C0C-068C3F5D0196}"/>
          </ac:spMkLst>
        </pc:spChg>
      </pc:sldChg>
      <pc:sldChg chg="addSp delSp modSp new del mod">
        <pc:chgData name="Daisuke NOGAMI" userId="bdb258cd-ed9f-41e3-b12f-b2e206fc58c6" providerId="ADAL" clId="{2A983012-84F4-4C4F-8CFB-94A98E8F5C84}" dt="2025-03-03T20:57:31.916" v="18471" actId="2696"/>
        <pc:sldMkLst>
          <pc:docMk/>
          <pc:sldMk cId="1650048118" sldId="433"/>
        </pc:sldMkLst>
      </pc:sldChg>
      <pc:sldChg chg="addSp delSp modSp new mod">
        <pc:chgData name="Daisuke NOGAMI" userId="bdb258cd-ed9f-41e3-b12f-b2e206fc58c6" providerId="ADAL" clId="{2A983012-84F4-4C4F-8CFB-94A98E8F5C84}" dt="2025-03-09T14:20:14.328" v="45924" actId="207"/>
        <pc:sldMkLst>
          <pc:docMk/>
          <pc:sldMk cId="3649354911" sldId="434"/>
        </pc:sldMkLst>
        <pc:spChg chg="mod">
          <ac:chgData name="Daisuke NOGAMI" userId="bdb258cd-ed9f-41e3-b12f-b2e206fc58c6" providerId="ADAL" clId="{2A983012-84F4-4C4F-8CFB-94A98E8F5C84}" dt="2025-03-09T14:20:14.328" v="45924" actId="207"/>
          <ac:spMkLst>
            <pc:docMk/>
            <pc:sldMk cId="3649354911" sldId="434"/>
            <ac:spMk id="3" creationId="{0CC3BDB6-BA8F-90A0-03C4-5677D2AF43AF}"/>
          </ac:spMkLst>
        </pc:spChg>
        <pc:spChg chg="add mod">
          <ac:chgData name="Daisuke NOGAMI" userId="bdb258cd-ed9f-41e3-b12f-b2e206fc58c6" providerId="ADAL" clId="{2A983012-84F4-4C4F-8CFB-94A98E8F5C84}" dt="2025-03-07T01:45:27.073" v="28538"/>
          <ac:spMkLst>
            <pc:docMk/>
            <pc:sldMk cId="3649354911" sldId="434"/>
            <ac:spMk id="6" creationId="{C0DAB84F-F640-400B-E511-232761EC6244}"/>
          </ac:spMkLst>
        </pc:spChg>
      </pc:sldChg>
      <pc:sldChg chg="addSp delSp modSp add mod">
        <pc:chgData name="Daisuke NOGAMI" userId="bdb258cd-ed9f-41e3-b12f-b2e206fc58c6" providerId="ADAL" clId="{2A983012-84F4-4C4F-8CFB-94A98E8F5C84}" dt="2025-03-08T02:43:49.403" v="29383" actId="1035"/>
        <pc:sldMkLst>
          <pc:docMk/>
          <pc:sldMk cId="660735067" sldId="435"/>
        </pc:sldMkLst>
        <pc:spChg chg="mod">
          <ac:chgData name="Daisuke NOGAMI" userId="bdb258cd-ed9f-41e3-b12f-b2e206fc58c6" providerId="ADAL" clId="{2A983012-84F4-4C4F-8CFB-94A98E8F5C84}" dt="2025-03-08T02:21:35.950" v="28905" actId="14100"/>
          <ac:spMkLst>
            <pc:docMk/>
            <pc:sldMk cId="660735067" sldId="435"/>
            <ac:spMk id="3" creationId="{88BC1D2A-E2B4-1A52-DA24-3611F41F1342}"/>
          </ac:spMkLst>
        </pc:spChg>
        <pc:spChg chg="add mod">
          <ac:chgData name="Daisuke NOGAMI" userId="bdb258cd-ed9f-41e3-b12f-b2e206fc58c6" providerId="ADAL" clId="{2A983012-84F4-4C4F-8CFB-94A98E8F5C84}" dt="2025-03-08T02:30:42.316" v="29140" actId="255"/>
          <ac:spMkLst>
            <pc:docMk/>
            <pc:sldMk cId="660735067" sldId="435"/>
            <ac:spMk id="6" creationId="{3D8CE87F-CBBE-3A94-40BF-72A0936903AC}"/>
          </ac:spMkLst>
        </pc:spChg>
        <pc:picChg chg="add mod">
          <ac:chgData name="Daisuke NOGAMI" userId="bdb258cd-ed9f-41e3-b12f-b2e206fc58c6" providerId="ADAL" clId="{2A983012-84F4-4C4F-8CFB-94A98E8F5C84}" dt="2025-03-08T02:30:19.087" v="29133" actId="1037"/>
          <ac:picMkLst>
            <pc:docMk/>
            <pc:sldMk cId="660735067" sldId="435"/>
            <ac:picMk id="5" creationId="{7A7B822C-797F-5D4A-96F6-7CE78D986806}"/>
          </ac:picMkLst>
        </pc:picChg>
        <pc:picChg chg="add mod">
          <ac:chgData name="Daisuke NOGAMI" userId="bdb258cd-ed9f-41e3-b12f-b2e206fc58c6" providerId="ADAL" clId="{2A983012-84F4-4C4F-8CFB-94A98E8F5C84}" dt="2025-03-08T02:30:19.087" v="29133" actId="1037"/>
          <ac:picMkLst>
            <pc:docMk/>
            <pc:sldMk cId="660735067" sldId="435"/>
            <ac:picMk id="8" creationId="{9E4E0F0F-B3BB-2AEC-04CC-62BF1307BFF0}"/>
          </ac:picMkLst>
        </pc:picChg>
        <pc:picChg chg="add mod">
          <ac:chgData name="Daisuke NOGAMI" userId="bdb258cd-ed9f-41e3-b12f-b2e206fc58c6" providerId="ADAL" clId="{2A983012-84F4-4C4F-8CFB-94A98E8F5C84}" dt="2025-03-08T02:30:19.087" v="29133" actId="1037"/>
          <ac:picMkLst>
            <pc:docMk/>
            <pc:sldMk cId="660735067" sldId="435"/>
            <ac:picMk id="9" creationId="{B3A45B53-1762-D187-EF4B-AFA111F1EBFD}"/>
          </ac:picMkLst>
        </pc:picChg>
        <pc:picChg chg="add mod">
          <ac:chgData name="Daisuke NOGAMI" userId="bdb258cd-ed9f-41e3-b12f-b2e206fc58c6" providerId="ADAL" clId="{2A983012-84F4-4C4F-8CFB-94A98E8F5C84}" dt="2025-03-08T02:30:19.087" v="29133" actId="1037"/>
          <ac:picMkLst>
            <pc:docMk/>
            <pc:sldMk cId="660735067" sldId="435"/>
            <ac:picMk id="10" creationId="{F39379E5-0AE1-93CC-8729-680CC37066B8}"/>
          </ac:picMkLst>
        </pc:picChg>
      </pc:sldChg>
      <pc:sldChg chg="addSp delSp modSp add del mod">
        <pc:chgData name="Daisuke NOGAMI" userId="bdb258cd-ed9f-41e3-b12f-b2e206fc58c6" providerId="ADAL" clId="{2A983012-84F4-4C4F-8CFB-94A98E8F5C84}" dt="2025-03-08T02:55:48.224" v="29384" actId="2696"/>
        <pc:sldMkLst>
          <pc:docMk/>
          <pc:sldMk cId="387133083" sldId="436"/>
        </pc:sldMkLst>
      </pc:sldChg>
      <pc:sldChg chg="new">
        <pc:chgData name="Daisuke NOGAMI" userId="bdb258cd-ed9f-41e3-b12f-b2e206fc58c6" providerId="ADAL" clId="{2A983012-84F4-4C4F-8CFB-94A98E8F5C84}" dt="2025-03-02T03:04:59.596" v="2387" actId="680"/>
        <pc:sldMkLst>
          <pc:docMk/>
          <pc:sldMk cId="1217882695" sldId="437"/>
        </pc:sldMkLst>
      </pc:sldChg>
      <pc:sldChg chg="addSp delSp modSp add mod">
        <pc:chgData name="Daisuke NOGAMI" userId="bdb258cd-ed9f-41e3-b12f-b2e206fc58c6" providerId="ADAL" clId="{2A983012-84F4-4C4F-8CFB-94A98E8F5C84}" dt="2025-03-08T02:56:28.922" v="29412" actId="14100"/>
        <pc:sldMkLst>
          <pc:docMk/>
          <pc:sldMk cId="1406593655" sldId="438"/>
        </pc:sldMkLst>
        <pc:spChg chg="mod">
          <ac:chgData name="Daisuke NOGAMI" userId="bdb258cd-ed9f-41e3-b12f-b2e206fc58c6" providerId="ADAL" clId="{2A983012-84F4-4C4F-8CFB-94A98E8F5C84}" dt="2025-03-06T07:37:02.630" v="18541"/>
          <ac:spMkLst>
            <pc:docMk/>
            <pc:sldMk cId="1406593655" sldId="438"/>
            <ac:spMk id="2" creationId="{C3EB3021-42B2-47EB-C1A9-F33E4CA0C1F5}"/>
          </ac:spMkLst>
        </pc:spChg>
        <pc:spChg chg="mod">
          <ac:chgData name="Daisuke NOGAMI" userId="bdb258cd-ed9f-41e3-b12f-b2e206fc58c6" providerId="ADAL" clId="{2A983012-84F4-4C4F-8CFB-94A98E8F5C84}" dt="2025-03-08T02:56:28.922" v="29412" actId="14100"/>
          <ac:spMkLst>
            <pc:docMk/>
            <pc:sldMk cId="1406593655" sldId="438"/>
            <ac:spMk id="3" creationId="{24F3AD4F-477D-23B0-95FF-4A54A214C53F}"/>
          </ac:spMkLst>
        </pc:spChg>
        <pc:spChg chg="add mod">
          <ac:chgData name="Daisuke NOGAMI" userId="bdb258cd-ed9f-41e3-b12f-b2e206fc58c6" providerId="ADAL" clId="{2A983012-84F4-4C4F-8CFB-94A98E8F5C84}" dt="2025-03-02T03:59:25.378" v="2883" actId="27636"/>
          <ac:spMkLst>
            <pc:docMk/>
            <pc:sldMk cId="1406593655" sldId="438"/>
            <ac:spMk id="12" creationId="{B10B45B6-AA7A-8171-5550-E634F39D520C}"/>
          </ac:spMkLst>
        </pc:spChg>
        <pc:picChg chg="mod">
          <ac:chgData name="Daisuke NOGAMI" userId="bdb258cd-ed9f-41e3-b12f-b2e206fc58c6" providerId="ADAL" clId="{2A983012-84F4-4C4F-8CFB-94A98E8F5C84}" dt="2025-03-02T03:56:37.092" v="2632" actId="1036"/>
          <ac:picMkLst>
            <pc:docMk/>
            <pc:sldMk cId="1406593655" sldId="438"/>
            <ac:picMk id="8" creationId="{2E5FD6F7-B4EA-EA6E-0662-026F1F8492F2}"/>
          </ac:picMkLst>
        </pc:picChg>
        <pc:picChg chg="mod">
          <ac:chgData name="Daisuke NOGAMI" userId="bdb258cd-ed9f-41e3-b12f-b2e206fc58c6" providerId="ADAL" clId="{2A983012-84F4-4C4F-8CFB-94A98E8F5C84}" dt="2025-03-02T03:56:37.092" v="2632" actId="1036"/>
          <ac:picMkLst>
            <pc:docMk/>
            <pc:sldMk cId="1406593655" sldId="438"/>
            <ac:picMk id="11" creationId="{28A9F395-2CAD-C540-2F3D-65AA303886C0}"/>
          </ac:picMkLst>
        </pc:picChg>
      </pc:sldChg>
      <pc:sldChg chg="addSp delSp modSp add mod">
        <pc:chgData name="Daisuke NOGAMI" userId="bdb258cd-ed9f-41e3-b12f-b2e206fc58c6" providerId="ADAL" clId="{2A983012-84F4-4C4F-8CFB-94A98E8F5C84}" dt="2025-03-08T02:56:40.006" v="29425" actId="20577"/>
        <pc:sldMkLst>
          <pc:docMk/>
          <pc:sldMk cId="614346178" sldId="439"/>
        </pc:sldMkLst>
        <pc:spChg chg="mod">
          <ac:chgData name="Daisuke NOGAMI" userId="bdb258cd-ed9f-41e3-b12f-b2e206fc58c6" providerId="ADAL" clId="{2A983012-84F4-4C4F-8CFB-94A98E8F5C84}" dt="2025-03-06T07:37:33.428" v="18575"/>
          <ac:spMkLst>
            <pc:docMk/>
            <pc:sldMk cId="614346178" sldId="439"/>
            <ac:spMk id="2" creationId="{E7819300-F8AE-75E9-84C9-AE9CEC1B70A6}"/>
          </ac:spMkLst>
        </pc:spChg>
        <pc:spChg chg="mod">
          <ac:chgData name="Daisuke NOGAMI" userId="bdb258cd-ed9f-41e3-b12f-b2e206fc58c6" providerId="ADAL" clId="{2A983012-84F4-4C4F-8CFB-94A98E8F5C84}" dt="2025-03-08T02:56:40.006" v="29425" actId="20577"/>
          <ac:spMkLst>
            <pc:docMk/>
            <pc:sldMk cId="614346178" sldId="439"/>
            <ac:spMk id="3" creationId="{1EDC9DB9-5246-2BF5-6025-82A7A3CBC4C8}"/>
          </ac:spMkLst>
        </pc:spChg>
        <pc:picChg chg="mod">
          <ac:chgData name="Daisuke NOGAMI" userId="bdb258cd-ed9f-41e3-b12f-b2e206fc58c6" providerId="ADAL" clId="{2A983012-84F4-4C4F-8CFB-94A98E8F5C84}" dt="2025-03-02T08:42:03.386" v="3335" actId="14100"/>
          <ac:picMkLst>
            <pc:docMk/>
            <pc:sldMk cId="614346178" sldId="439"/>
            <ac:picMk id="9" creationId="{3914EC23-6479-373D-F730-25085E854BE2}"/>
          </ac:picMkLst>
        </pc:picChg>
      </pc:sldChg>
      <pc:sldChg chg="addSp delSp modSp add mod ord">
        <pc:chgData name="Daisuke NOGAMI" userId="bdb258cd-ed9f-41e3-b12f-b2e206fc58c6" providerId="ADAL" clId="{2A983012-84F4-4C4F-8CFB-94A98E8F5C84}" dt="2025-03-09T14:06:00.150" v="45861"/>
        <pc:sldMkLst>
          <pc:docMk/>
          <pc:sldMk cId="1227565737" sldId="440"/>
        </pc:sldMkLst>
        <pc:spChg chg="mod">
          <ac:chgData name="Daisuke NOGAMI" userId="bdb258cd-ed9f-41e3-b12f-b2e206fc58c6" providerId="ADAL" clId="{2A983012-84F4-4C4F-8CFB-94A98E8F5C84}" dt="2025-03-09T13:45:57.053" v="45250" actId="1036"/>
          <ac:spMkLst>
            <pc:docMk/>
            <pc:sldMk cId="1227565737" sldId="440"/>
            <ac:spMk id="2" creationId="{07C69C10-BAEB-AEC0-209D-FCD8696A38D2}"/>
          </ac:spMkLst>
        </pc:spChg>
        <pc:spChg chg="mod">
          <ac:chgData name="Daisuke NOGAMI" userId="bdb258cd-ed9f-41e3-b12f-b2e206fc58c6" providerId="ADAL" clId="{2A983012-84F4-4C4F-8CFB-94A98E8F5C84}" dt="2025-03-02T08:49:22.168" v="3426"/>
          <ac:spMkLst>
            <pc:docMk/>
            <pc:sldMk cId="1227565737" sldId="440"/>
            <ac:spMk id="3" creationId="{B7C19E2C-C811-E7AB-11A6-54CB5C79CB1A}"/>
          </ac:spMkLst>
        </pc:spChg>
        <pc:spChg chg="add mod">
          <ac:chgData name="Daisuke NOGAMI" userId="bdb258cd-ed9f-41e3-b12f-b2e206fc58c6" providerId="ADAL" clId="{2A983012-84F4-4C4F-8CFB-94A98E8F5C84}" dt="2025-03-09T13:59:09.727" v="45508" actId="14100"/>
          <ac:spMkLst>
            <pc:docMk/>
            <pc:sldMk cId="1227565737" sldId="440"/>
            <ac:spMk id="4" creationId="{06ED1CF3-AB37-712F-75C6-4042A537CEBB}"/>
          </ac:spMkLst>
        </pc:spChg>
        <pc:spChg chg="add mod">
          <ac:chgData name="Daisuke NOGAMI" userId="bdb258cd-ed9f-41e3-b12f-b2e206fc58c6" providerId="ADAL" clId="{2A983012-84F4-4C4F-8CFB-94A98E8F5C84}" dt="2025-03-09T13:59:09.727" v="45508" actId="14100"/>
          <ac:spMkLst>
            <pc:docMk/>
            <pc:sldMk cId="1227565737" sldId="440"/>
            <ac:spMk id="6" creationId="{D2EEFE8E-455B-7AC5-5EC0-6555EC5C764F}"/>
          </ac:spMkLst>
        </pc:spChg>
        <pc:spChg chg="add mod">
          <ac:chgData name="Daisuke NOGAMI" userId="bdb258cd-ed9f-41e3-b12f-b2e206fc58c6" providerId="ADAL" clId="{2A983012-84F4-4C4F-8CFB-94A98E8F5C84}" dt="2025-03-09T14:01:00.325" v="45534"/>
          <ac:spMkLst>
            <pc:docMk/>
            <pc:sldMk cId="1227565737" sldId="440"/>
            <ac:spMk id="13" creationId="{201B95FD-B56B-0B46-B240-4490989E86AB}"/>
          </ac:spMkLst>
        </pc:spChg>
        <pc:spChg chg="add mod">
          <ac:chgData name="Daisuke NOGAMI" userId="bdb258cd-ed9f-41e3-b12f-b2e206fc58c6" providerId="ADAL" clId="{2A983012-84F4-4C4F-8CFB-94A98E8F5C84}" dt="2025-03-09T14:06:00.150" v="45861"/>
          <ac:spMkLst>
            <pc:docMk/>
            <pc:sldMk cId="1227565737" sldId="440"/>
            <ac:spMk id="14" creationId="{7BD61BE0-81BF-B707-76F5-82DC1193BDC9}"/>
          </ac:spMkLst>
        </pc:spChg>
        <pc:picChg chg="mod">
          <ac:chgData name="Daisuke NOGAMI" userId="bdb258cd-ed9f-41e3-b12f-b2e206fc58c6" providerId="ADAL" clId="{2A983012-84F4-4C4F-8CFB-94A98E8F5C84}" dt="2025-03-09T13:59:15.858" v="45511" actId="1036"/>
          <ac:picMkLst>
            <pc:docMk/>
            <pc:sldMk cId="1227565737" sldId="440"/>
            <ac:picMk id="9" creationId="{1B33FEF6-529F-BABB-48F1-7C8C2DD81E1A}"/>
          </ac:picMkLst>
        </pc:picChg>
        <pc:picChg chg="mod">
          <ac:chgData name="Daisuke NOGAMI" userId="bdb258cd-ed9f-41e3-b12f-b2e206fc58c6" providerId="ADAL" clId="{2A983012-84F4-4C4F-8CFB-94A98E8F5C84}" dt="2025-03-09T13:59:19.364" v="45514" actId="1036"/>
          <ac:picMkLst>
            <pc:docMk/>
            <pc:sldMk cId="1227565737" sldId="440"/>
            <ac:picMk id="12" creationId="{CAF47FFB-93E9-86ED-C500-9193564B747D}"/>
          </ac:picMkLst>
        </pc:picChg>
      </pc:sldChg>
      <pc:sldChg chg="addSp delSp modSp add mod">
        <pc:chgData name="Daisuke NOGAMI" userId="bdb258cd-ed9f-41e3-b12f-b2e206fc58c6" providerId="ADAL" clId="{2A983012-84F4-4C4F-8CFB-94A98E8F5C84}" dt="2025-03-09T14:20:37.958" v="45936" actId="207"/>
        <pc:sldMkLst>
          <pc:docMk/>
          <pc:sldMk cId="2947484764" sldId="441"/>
        </pc:sldMkLst>
        <pc:spChg chg="mod">
          <ac:chgData name="Daisuke NOGAMI" userId="bdb258cd-ed9f-41e3-b12f-b2e206fc58c6" providerId="ADAL" clId="{2A983012-84F4-4C4F-8CFB-94A98E8F5C84}" dt="2025-03-09T14:20:37.958" v="45936" actId="207"/>
          <ac:spMkLst>
            <pc:docMk/>
            <pc:sldMk cId="2947484764" sldId="441"/>
            <ac:spMk id="3" creationId="{5F3CC442-33CD-0A97-C0E7-B6CEACE7E369}"/>
          </ac:spMkLst>
        </pc:spChg>
        <pc:spChg chg="add mod">
          <ac:chgData name="Daisuke NOGAMI" userId="bdb258cd-ed9f-41e3-b12f-b2e206fc58c6" providerId="ADAL" clId="{2A983012-84F4-4C4F-8CFB-94A98E8F5C84}" dt="2025-03-06T11:47:28.320" v="23809"/>
          <ac:spMkLst>
            <pc:docMk/>
            <pc:sldMk cId="2947484764" sldId="441"/>
            <ac:spMk id="8" creationId="{20DE4F28-95B6-1924-652A-466E25192E46}"/>
          </ac:spMkLst>
        </pc:spChg>
      </pc:sldChg>
      <pc:sldChg chg="addSp modSp add mod ord">
        <pc:chgData name="Daisuke NOGAMI" userId="bdb258cd-ed9f-41e3-b12f-b2e206fc58c6" providerId="ADAL" clId="{2A983012-84F4-4C4F-8CFB-94A98E8F5C84}" dt="2025-03-11T03:17:21.209" v="49255" actId="1035"/>
        <pc:sldMkLst>
          <pc:docMk/>
          <pc:sldMk cId="1380047231" sldId="442"/>
        </pc:sldMkLst>
      </pc:sldChg>
      <pc:sldChg chg="addSp delSp modSp add mod ord replId">
        <pc:chgData name="Daisuke NOGAMI" userId="bdb258cd-ed9f-41e3-b12f-b2e206fc58c6" providerId="ADAL" clId="{2A983012-84F4-4C4F-8CFB-94A98E8F5C84}" dt="2025-03-08T06:36:26.043" v="34012" actId="14100"/>
        <pc:sldMkLst>
          <pc:docMk/>
          <pc:sldMk cId="1078923238" sldId="443"/>
        </pc:sldMkLst>
      </pc:sldChg>
      <pc:sldChg chg="delSp modSp add del mod ord replId">
        <pc:chgData name="Daisuke NOGAMI" userId="bdb258cd-ed9f-41e3-b12f-b2e206fc58c6" providerId="ADAL" clId="{2A983012-84F4-4C4F-8CFB-94A98E8F5C84}" dt="2025-03-05T09:07:23.709" v="18510" actId="2696"/>
        <pc:sldMkLst>
          <pc:docMk/>
          <pc:sldMk cId="3444205399" sldId="444"/>
        </pc:sldMkLst>
      </pc:sldChg>
      <pc:sldChg chg="addSp delSp modSp add mod ord">
        <pc:chgData name="Daisuke NOGAMI" userId="bdb258cd-ed9f-41e3-b12f-b2e206fc58c6" providerId="ADAL" clId="{2A983012-84F4-4C4F-8CFB-94A98E8F5C84}" dt="2025-03-09T14:21:16.035" v="45948" actId="207"/>
        <pc:sldMkLst>
          <pc:docMk/>
          <pc:sldMk cId="205810753" sldId="445"/>
        </pc:sldMkLst>
      </pc:sldChg>
      <pc:sldChg chg="addSp delSp modSp add mod ord replId">
        <pc:chgData name="Daisuke NOGAMI" userId="bdb258cd-ed9f-41e3-b12f-b2e206fc58c6" providerId="ADAL" clId="{2A983012-84F4-4C4F-8CFB-94A98E8F5C84}" dt="2025-03-06T10:46:33.365" v="22046" actId="6549"/>
        <pc:sldMkLst>
          <pc:docMk/>
          <pc:sldMk cId="2183903256" sldId="446"/>
        </pc:sldMkLst>
      </pc:sldChg>
      <pc:sldChg chg="modSp add del mod ord replId">
        <pc:chgData name="Daisuke NOGAMI" userId="bdb258cd-ed9f-41e3-b12f-b2e206fc58c6" providerId="ADAL" clId="{2A983012-84F4-4C4F-8CFB-94A98E8F5C84}" dt="2025-03-02T11:33:17.978" v="4493" actId="2696"/>
        <pc:sldMkLst>
          <pc:docMk/>
          <pc:sldMk cId="1747788734" sldId="447"/>
        </pc:sldMkLst>
      </pc:sldChg>
      <pc:sldChg chg="addSp delSp modSp add mod">
        <pc:chgData name="Daisuke NOGAMI" userId="bdb258cd-ed9f-41e3-b12f-b2e206fc58c6" providerId="ADAL" clId="{2A983012-84F4-4C4F-8CFB-94A98E8F5C84}" dt="2025-03-09T03:02:10.657" v="34484" actId="6549"/>
        <pc:sldMkLst>
          <pc:docMk/>
          <pc:sldMk cId="3405869396" sldId="447"/>
        </pc:sldMkLst>
      </pc:sldChg>
      <pc:sldChg chg="addSp delSp modSp add del mod">
        <pc:chgData name="Daisuke NOGAMI" userId="bdb258cd-ed9f-41e3-b12f-b2e206fc58c6" providerId="ADAL" clId="{2A983012-84F4-4C4F-8CFB-94A98E8F5C84}" dt="2025-03-06T09:42:05.429" v="20195" actId="2696"/>
        <pc:sldMkLst>
          <pc:docMk/>
          <pc:sldMk cId="392451179" sldId="448"/>
        </pc:sldMkLst>
      </pc:sldChg>
      <pc:sldChg chg="modSp add del mod">
        <pc:chgData name="Daisuke NOGAMI" userId="bdb258cd-ed9f-41e3-b12f-b2e206fc58c6" providerId="ADAL" clId="{2A983012-84F4-4C4F-8CFB-94A98E8F5C84}" dt="2025-03-03T05:57:55.287" v="12350" actId="2696"/>
        <pc:sldMkLst>
          <pc:docMk/>
          <pc:sldMk cId="324071871" sldId="449"/>
        </pc:sldMkLst>
      </pc:sldChg>
      <pc:sldChg chg="add del replId">
        <pc:chgData name="Daisuke NOGAMI" userId="bdb258cd-ed9f-41e3-b12f-b2e206fc58c6" providerId="ADAL" clId="{2A983012-84F4-4C4F-8CFB-94A98E8F5C84}" dt="2025-03-02T12:30:17.434" v="5632" actId="2696"/>
        <pc:sldMkLst>
          <pc:docMk/>
          <pc:sldMk cId="3051894438" sldId="449"/>
        </pc:sldMkLst>
      </pc:sldChg>
      <pc:sldChg chg="add del replId">
        <pc:chgData name="Daisuke NOGAMI" userId="bdb258cd-ed9f-41e3-b12f-b2e206fc58c6" providerId="ADAL" clId="{2A983012-84F4-4C4F-8CFB-94A98E8F5C84}" dt="2025-03-02T12:30:17.434" v="5632" actId="2696"/>
        <pc:sldMkLst>
          <pc:docMk/>
          <pc:sldMk cId="252080211" sldId="450"/>
        </pc:sldMkLst>
      </pc:sldChg>
      <pc:sldChg chg="addSp delSp modSp add mod">
        <pc:chgData name="Daisuke NOGAMI" userId="bdb258cd-ed9f-41e3-b12f-b2e206fc58c6" providerId="ADAL" clId="{2A983012-84F4-4C4F-8CFB-94A98E8F5C84}" dt="2025-03-06T09:57:25.372" v="21451"/>
        <pc:sldMkLst>
          <pc:docMk/>
          <pc:sldMk cId="2090668347" sldId="450"/>
        </pc:sldMkLst>
      </pc:sldChg>
      <pc:sldChg chg="addSp delSp modSp add mod modAnim">
        <pc:chgData name="Daisuke NOGAMI" userId="bdb258cd-ed9f-41e3-b12f-b2e206fc58c6" providerId="ADAL" clId="{2A983012-84F4-4C4F-8CFB-94A98E8F5C84}" dt="2025-03-03T20:29:36.586" v="18432"/>
        <pc:sldMkLst>
          <pc:docMk/>
          <pc:sldMk cId="4148041253" sldId="451"/>
        </pc:sldMkLst>
      </pc:sldChg>
      <pc:sldChg chg="addSp modSp add mod">
        <pc:chgData name="Daisuke NOGAMI" userId="bdb258cd-ed9f-41e3-b12f-b2e206fc58c6" providerId="ADAL" clId="{2A983012-84F4-4C4F-8CFB-94A98E8F5C84}" dt="2025-03-09T14:23:44.549" v="45961" actId="1076"/>
        <pc:sldMkLst>
          <pc:docMk/>
          <pc:sldMk cId="2217766662" sldId="452"/>
        </pc:sldMkLst>
      </pc:sldChg>
      <pc:sldChg chg="addSp modSp add mod">
        <pc:chgData name="Daisuke NOGAMI" userId="bdb258cd-ed9f-41e3-b12f-b2e206fc58c6" providerId="ADAL" clId="{2A983012-84F4-4C4F-8CFB-94A98E8F5C84}" dt="2025-03-09T04:41:44.545" v="39387" actId="14100"/>
        <pc:sldMkLst>
          <pc:docMk/>
          <pc:sldMk cId="2973387230" sldId="453"/>
        </pc:sldMkLst>
      </pc:sldChg>
      <pc:sldChg chg="addSp delSp modSp add mod">
        <pc:chgData name="Daisuke NOGAMI" userId="bdb258cd-ed9f-41e3-b12f-b2e206fc58c6" providerId="ADAL" clId="{2A983012-84F4-4C4F-8CFB-94A98E8F5C84}" dt="2025-03-11T03:33:39.564" v="49258" actId="1037"/>
        <pc:sldMkLst>
          <pc:docMk/>
          <pc:sldMk cId="756656917" sldId="454"/>
        </pc:sldMkLst>
      </pc:sldChg>
      <pc:sldChg chg="addSp delSp modSp add mod">
        <pc:chgData name="Daisuke NOGAMI" userId="bdb258cd-ed9f-41e3-b12f-b2e206fc58c6" providerId="ADAL" clId="{2A983012-84F4-4C4F-8CFB-94A98E8F5C84}" dt="2025-03-10T01:30:35.074" v="48517" actId="1037"/>
        <pc:sldMkLst>
          <pc:docMk/>
          <pc:sldMk cId="1060513241" sldId="455"/>
        </pc:sldMkLst>
      </pc:sldChg>
      <pc:sldChg chg="addSp delSp modSp add mod">
        <pc:chgData name="Daisuke NOGAMI" userId="bdb258cd-ed9f-41e3-b12f-b2e206fc58c6" providerId="ADAL" clId="{2A983012-84F4-4C4F-8CFB-94A98E8F5C84}" dt="2025-03-09T15:05:08.748" v="46948" actId="27636"/>
        <pc:sldMkLst>
          <pc:docMk/>
          <pc:sldMk cId="4123097179" sldId="456"/>
        </pc:sldMkLst>
      </pc:sldChg>
      <pc:sldChg chg="addSp delSp modSp add mod">
        <pc:chgData name="Daisuke NOGAMI" userId="bdb258cd-ed9f-41e3-b12f-b2e206fc58c6" providerId="ADAL" clId="{2A983012-84F4-4C4F-8CFB-94A98E8F5C84}" dt="2025-03-10T01:50:17.798" v="48629" actId="1076"/>
        <pc:sldMkLst>
          <pc:docMk/>
          <pc:sldMk cId="4041589504" sldId="457"/>
        </pc:sldMkLst>
      </pc:sldChg>
      <pc:sldChg chg="addSp delSp modSp add mod ord">
        <pc:chgData name="Daisuke NOGAMI" userId="bdb258cd-ed9f-41e3-b12f-b2e206fc58c6" providerId="ADAL" clId="{2A983012-84F4-4C4F-8CFB-94A98E8F5C84}" dt="2025-03-09T03:56:46.947" v="37019"/>
        <pc:sldMkLst>
          <pc:docMk/>
          <pc:sldMk cId="1446542191" sldId="458"/>
        </pc:sldMkLst>
      </pc:sldChg>
      <pc:sldChg chg="addSp delSp modSp add mod">
        <pc:chgData name="Daisuke NOGAMI" userId="bdb258cd-ed9f-41e3-b12f-b2e206fc58c6" providerId="ADAL" clId="{2A983012-84F4-4C4F-8CFB-94A98E8F5C84}" dt="2025-03-10T06:59:12.591" v="49088" actId="21"/>
        <pc:sldMkLst>
          <pc:docMk/>
          <pc:sldMk cId="1274709710" sldId="459"/>
        </pc:sldMkLst>
      </pc:sldChg>
      <pc:sldChg chg="modSp add del mod">
        <pc:chgData name="Daisuke NOGAMI" userId="bdb258cd-ed9f-41e3-b12f-b2e206fc58c6" providerId="ADAL" clId="{2A983012-84F4-4C4F-8CFB-94A98E8F5C84}" dt="2025-03-11T03:39:57.047" v="49259" actId="6549"/>
        <pc:sldMkLst>
          <pc:docMk/>
          <pc:sldMk cId="1389726066" sldId="460"/>
        </pc:sldMkLst>
      </pc:sldChg>
      <pc:sldChg chg="modSp add del mod">
        <pc:chgData name="Daisuke NOGAMI" userId="bdb258cd-ed9f-41e3-b12f-b2e206fc58c6" providerId="ADAL" clId="{2A983012-84F4-4C4F-8CFB-94A98E8F5C84}" dt="2025-03-09T15:01:42.418" v="46916" actId="6549"/>
        <pc:sldMkLst>
          <pc:docMk/>
          <pc:sldMk cId="4040966957" sldId="461"/>
        </pc:sldMkLst>
      </pc:sldChg>
      <pc:sldChg chg="modSp add del mod">
        <pc:chgData name="Daisuke NOGAMI" userId="bdb258cd-ed9f-41e3-b12f-b2e206fc58c6" providerId="ADAL" clId="{2A983012-84F4-4C4F-8CFB-94A98E8F5C84}" dt="2025-03-09T15:02:04.381" v="46920" actId="27636"/>
        <pc:sldMkLst>
          <pc:docMk/>
          <pc:sldMk cId="130532673" sldId="462"/>
        </pc:sldMkLst>
      </pc:sldChg>
      <pc:sldChg chg="modSp add del mod">
        <pc:chgData name="Daisuke NOGAMI" userId="bdb258cd-ed9f-41e3-b12f-b2e206fc58c6" providerId="ADAL" clId="{2A983012-84F4-4C4F-8CFB-94A98E8F5C84}" dt="2025-03-09T15:02:25.427" v="46926" actId="27636"/>
        <pc:sldMkLst>
          <pc:docMk/>
          <pc:sldMk cId="4028513698" sldId="463"/>
        </pc:sldMkLst>
      </pc:sldChg>
      <pc:sldChg chg="modSp add del mod">
        <pc:chgData name="Daisuke NOGAMI" userId="bdb258cd-ed9f-41e3-b12f-b2e206fc58c6" providerId="ADAL" clId="{2A983012-84F4-4C4F-8CFB-94A98E8F5C84}" dt="2025-03-11T03:44:18.582" v="49400" actId="2696"/>
        <pc:sldMkLst>
          <pc:docMk/>
          <pc:sldMk cId="392072005" sldId="464"/>
        </pc:sldMkLst>
      </pc:sldChg>
      <pc:sldChg chg="addSp delSp modSp add mod">
        <pc:chgData name="Daisuke NOGAMI" userId="bdb258cd-ed9f-41e3-b12f-b2e206fc58c6" providerId="ADAL" clId="{2A983012-84F4-4C4F-8CFB-94A98E8F5C84}" dt="2025-03-03T06:05:11.299" v="12579" actId="14100"/>
        <pc:sldMkLst>
          <pc:docMk/>
          <pc:sldMk cId="734053800" sldId="465"/>
        </pc:sldMkLst>
      </pc:sldChg>
      <pc:sldChg chg="addSp delSp modSp add mod">
        <pc:chgData name="Daisuke NOGAMI" userId="bdb258cd-ed9f-41e3-b12f-b2e206fc58c6" providerId="ADAL" clId="{2A983012-84F4-4C4F-8CFB-94A98E8F5C84}" dt="2025-03-03T23:31:57.985" v="18503" actId="1076"/>
        <pc:sldMkLst>
          <pc:docMk/>
          <pc:sldMk cId="2303642819" sldId="466"/>
        </pc:sldMkLst>
      </pc:sldChg>
      <pc:sldChg chg="addSp delSp modSp add mod">
        <pc:chgData name="Daisuke NOGAMI" userId="bdb258cd-ed9f-41e3-b12f-b2e206fc58c6" providerId="ADAL" clId="{2A983012-84F4-4C4F-8CFB-94A98E8F5C84}" dt="2025-03-03T11:09:25.370" v="18425" actId="27636"/>
        <pc:sldMkLst>
          <pc:docMk/>
          <pc:sldMk cId="759645298" sldId="467"/>
        </pc:sldMkLst>
      </pc:sldChg>
      <pc:sldChg chg="addSp modSp add mod">
        <pc:chgData name="Daisuke NOGAMI" userId="bdb258cd-ed9f-41e3-b12f-b2e206fc58c6" providerId="ADAL" clId="{2A983012-84F4-4C4F-8CFB-94A98E8F5C84}" dt="2025-03-10T06:50:32.457" v="48736" actId="6549"/>
        <pc:sldMkLst>
          <pc:docMk/>
          <pc:sldMk cId="3286632601" sldId="468"/>
        </pc:sldMkLst>
      </pc:sldChg>
      <pc:sldChg chg="modSp add mod">
        <pc:chgData name="Daisuke NOGAMI" userId="bdb258cd-ed9f-41e3-b12f-b2e206fc58c6" providerId="ADAL" clId="{2A983012-84F4-4C4F-8CFB-94A98E8F5C84}" dt="2025-03-09T15:01:58.014" v="46918" actId="6549"/>
        <pc:sldMkLst>
          <pc:docMk/>
          <pc:sldMk cId="2456276442" sldId="469"/>
        </pc:sldMkLst>
      </pc:sldChg>
      <pc:sldChg chg="add del">
        <pc:chgData name="Daisuke NOGAMI" userId="bdb258cd-ed9f-41e3-b12f-b2e206fc58c6" providerId="ADAL" clId="{2A983012-84F4-4C4F-8CFB-94A98E8F5C84}" dt="2025-03-03T23:32:44.340" v="18504" actId="2696"/>
        <pc:sldMkLst>
          <pc:docMk/>
          <pc:sldMk cId="2828523586" sldId="469"/>
        </pc:sldMkLst>
      </pc:sldChg>
      <pc:sldChg chg="add del">
        <pc:chgData name="Daisuke NOGAMI" userId="bdb258cd-ed9f-41e3-b12f-b2e206fc58c6" providerId="ADAL" clId="{2A983012-84F4-4C4F-8CFB-94A98E8F5C84}" dt="2025-03-03T23:32:44.340" v="18504" actId="2696"/>
        <pc:sldMkLst>
          <pc:docMk/>
          <pc:sldMk cId="78418549" sldId="470"/>
        </pc:sldMkLst>
      </pc:sldChg>
      <pc:sldChg chg="modSp add mod">
        <pc:chgData name="Daisuke NOGAMI" userId="bdb258cd-ed9f-41e3-b12f-b2e206fc58c6" providerId="ADAL" clId="{2A983012-84F4-4C4F-8CFB-94A98E8F5C84}" dt="2025-03-09T15:02:11.671" v="46922" actId="27636"/>
        <pc:sldMkLst>
          <pc:docMk/>
          <pc:sldMk cId="1247233617" sldId="470"/>
        </pc:sldMkLst>
      </pc:sldChg>
      <pc:sldChg chg="add del">
        <pc:chgData name="Daisuke NOGAMI" userId="bdb258cd-ed9f-41e3-b12f-b2e206fc58c6" providerId="ADAL" clId="{2A983012-84F4-4C4F-8CFB-94A98E8F5C84}" dt="2025-03-03T23:32:44.340" v="18504" actId="2696"/>
        <pc:sldMkLst>
          <pc:docMk/>
          <pc:sldMk cId="1774823590" sldId="471"/>
        </pc:sldMkLst>
      </pc:sldChg>
      <pc:sldChg chg="modSp add mod">
        <pc:chgData name="Daisuke NOGAMI" userId="bdb258cd-ed9f-41e3-b12f-b2e206fc58c6" providerId="ADAL" clId="{2A983012-84F4-4C4F-8CFB-94A98E8F5C84}" dt="2025-03-11T03:42:22.756" v="49399" actId="14734"/>
        <pc:sldMkLst>
          <pc:docMk/>
          <pc:sldMk cId="1457131328" sldId="472"/>
        </pc:sldMkLst>
        <pc:graphicFrameChg chg="mod modGraphic">
          <ac:chgData name="Daisuke NOGAMI" userId="bdb258cd-ed9f-41e3-b12f-b2e206fc58c6" providerId="ADAL" clId="{2A983012-84F4-4C4F-8CFB-94A98E8F5C84}" dt="2025-03-11T03:42:22.756" v="49399" actId="14734"/>
          <ac:graphicFrameMkLst>
            <pc:docMk/>
            <pc:sldMk cId="1457131328" sldId="472"/>
            <ac:graphicFrameMk id="4" creationId="{AC931DC7-628E-5467-59D6-37A9B2369E6E}"/>
          </ac:graphicFrameMkLst>
        </pc:graphicFrameChg>
      </pc:sldChg>
      <pc:sldChg chg="modSp add mod">
        <pc:chgData name="Daisuke NOGAMI" userId="bdb258cd-ed9f-41e3-b12f-b2e206fc58c6" providerId="ADAL" clId="{2A983012-84F4-4C4F-8CFB-94A98E8F5C84}" dt="2025-03-11T03:40:36.226" v="49310"/>
        <pc:sldMkLst>
          <pc:docMk/>
          <pc:sldMk cId="78418549" sldId="473"/>
        </pc:sldMkLst>
      </pc:sldChg>
      <pc:sldChg chg="modSp add mod">
        <pc:chgData name="Daisuke NOGAMI" userId="bdb258cd-ed9f-41e3-b12f-b2e206fc58c6" providerId="ADAL" clId="{2A983012-84F4-4C4F-8CFB-94A98E8F5C84}" dt="2025-03-11T03:41:09.329" v="49349" actId="207"/>
        <pc:sldMkLst>
          <pc:docMk/>
          <pc:sldMk cId="1774823590" sldId="474"/>
        </pc:sldMkLst>
      </pc:sldChg>
      <pc:sldChg chg="modSp add mod">
        <pc:chgData name="Daisuke NOGAMI" userId="bdb258cd-ed9f-41e3-b12f-b2e206fc58c6" providerId="ADAL" clId="{2A983012-84F4-4C4F-8CFB-94A98E8F5C84}" dt="2025-03-09T15:01:49.516" v="46917" actId="6549"/>
        <pc:sldMkLst>
          <pc:docMk/>
          <pc:sldMk cId="491313578" sldId="475"/>
        </pc:sldMkLst>
      </pc:sldChg>
      <pc:sldChg chg="modSp add mod">
        <pc:chgData name="Daisuke NOGAMI" userId="bdb258cd-ed9f-41e3-b12f-b2e206fc58c6" providerId="ADAL" clId="{2A983012-84F4-4C4F-8CFB-94A98E8F5C84}" dt="2025-03-09T15:02:18.537" v="46924" actId="27636"/>
        <pc:sldMkLst>
          <pc:docMk/>
          <pc:sldMk cId="2832682155" sldId="477"/>
        </pc:sldMkLst>
      </pc:sldChg>
      <pc:sldChg chg="add">
        <pc:chgData name="Daisuke NOGAMI" userId="bdb258cd-ed9f-41e3-b12f-b2e206fc58c6" providerId="ADAL" clId="{2A983012-84F4-4C4F-8CFB-94A98E8F5C84}" dt="2025-03-05T09:06:58.878" v="18507"/>
        <pc:sldMkLst>
          <pc:docMk/>
          <pc:sldMk cId="2735150575" sldId="478"/>
        </pc:sldMkLst>
      </pc:sldChg>
      <pc:sldChg chg="add">
        <pc:chgData name="Daisuke NOGAMI" userId="bdb258cd-ed9f-41e3-b12f-b2e206fc58c6" providerId="ADAL" clId="{2A983012-84F4-4C4F-8CFB-94A98E8F5C84}" dt="2025-03-05T09:06:58.878" v="18507"/>
        <pc:sldMkLst>
          <pc:docMk/>
          <pc:sldMk cId="1905356006" sldId="479"/>
        </pc:sldMkLst>
      </pc:sldChg>
      <pc:sldChg chg="add del">
        <pc:chgData name="Daisuke NOGAMI" userId="bdb258cd-ed9f-41e3-b12f-b2e206fc58c6" providerId="ADAL" clId="{2A983012-84F4-4C4F-8CFB-94A98E8F5C84}" dt="2025-03-05T09:07:13.032" v="18509" actId="2890"/>
        <pc:sldMkLst>
          <pc:docMk/>
          <pc:sldMk cId="2520678609" sldId="480"/>
        </pc:sldMkLst>
      </pc:sldChg>
      <pc:sldChg chg="modSp add mod">
        <pc:chgData name="Daisuke NOGAMI" userId="bdb258cd-ed9f-41e3-b12f-b2e206fc58c6" providerId="ADAL" clId="{2A983012-84F4-4C4F-8CFB-94A98E8F5C84}" dt="2025-03-05T09:08:38.976" v="18529" actId="6549"/>
        <pc:sldMkLst>
          <pc:docMk/>
          <pc:sldMk cId="3930691610" sldId="480"/>
        </pc:sldMkLst>
      </pc:sldChg>
      <pc:sldChg chg="addSp delSp modSp add mod">
        <pc:chgData name="Daisuke NOGAMI" userId="bdb258cd-ed9f-41e3-b12f-b2e206fc58c6" providerId="ADAL" clId="{2A983012-84F4-4C4F-8CFB-94A98E8F5C84}" dt="2025-03-08T05:16:56.095" v="30893" actId="1036"/>
        <pc:sldMkLst>
          <pc:docMk/>
          <pc:sldMk cId="1539279387" sldId="481"/>
        </pc:sldMkLst>
      </pc:sldChg>
      <pc:sldChg chg="addSp delSp modSp add mod">
        <pc:chgData name="Daisuke NOGAMI" userId="bdb258cd-ed9f-41e3-b12f-b2e206fc58c6" providerId="ADAL" clId="{2A983012-84F4-4C4F-8CFB-94A98E8F5C84}" dt="2025-03-09T15:00:42.447" v="46915"/>
        <pc:sldMkLst>
          <pc:docMk/>
          <pc:sldMk cId="2990538991" sldId="482"/>
        </pc:sldMkLst>
      </pc:sldChg>
      <pc:sldChg chg="addSp delSp modSp add mod">
        <pc:chgData name="Daisuke NOGAMI" userId="bdb258cd-ed9f-41e3-b12f-b2e206fc58c6" providerId="ADAL" clId="{2A983012-84F4-4C4F-8CFB-94A98E8F5C84}" dt="2025-03-07T00:34:14.825" v="26831" actId="1038"/>
        <pc:sldMkLst>
          <pc:docMk/>
          <pc:sldMk cId="1017378089" sldId="483"/>
        </pc:sldMkLst>
      </pc:sldChg>
      <pc:sldChg chg="addSp delSp modSp add mod">
        <pc:chgData name="Daisuke NOGAMI" userId="bdb258cd-ed9f-41e3-b12f-b2e206fc58c6" providerId="ADAL" clId="{2A983012-84F4-4C4F-8CFB-94A98E8F5C84}" dt="2025-03-07T01:02:52.134" v="27339" actId="1038"/>
        <pc:sldMkLst>
          <pc:docMk/>
          <pc:sldMk cId="86313317" sldId="484"/>
        </pc:sldMkLst>
      </pc:sldChg>
      <pc:sldChg chg="addSp delSp modSp add mod">
        <pc:chgData name="Daisuke NOGAMI" userId="bdb258cd-ed9f-41e3-b12f-b2e206fc58c6" providerId="ADAL" clId="{2A983012-84F4-4C4F-8CFB-94A98E8F5C84}" dt="2025-03-10T06:53:39.321" v="48889" actId="1035"/>
        <pc:sldMkLst>
          <pc:docMk/>
          <pc:sldMk cId="1092553973" sldId="485"/>
        </pc:sldMkLst>
      </pc:sldChg>
      <pc:sldChg chg="addSp delSp modSp add mod">
        <pc:chgData name="Daisuke NOGAMI" userId="bdb258cd-ed9f-41e3-b12f-b2e206fc58c6" providerId="ADAL" clId="{2A983012-84F4-4C4F-8CFB-94A98E8F5C84}" dt="2025-03-10T00:37:25.486" v="47284"/>
        <pc:sldMkLst>
          <pc:docMk/>
          <pc:sldMk cId="3286647052" sldId="486"/>
        </pc:sldMkLst>
      </pc:sldChg>
      <pc:sldChg chg="addSp delSp modSp add mod">
        <pc:chgData name="Daisuke NOGAMI" userId="bdb258cd-ed9f-41e3-b12f-b2e206fc58c6" providerId="ADAL" clId="{2A983012-84F4-4C4F-8CFB-94A98E8F5C84}" dt="2025-03-09T04:09:24.077" v="37258" actId="27636"/>
        <pc:sldMkLst>
          <pc:docMk/>
          <pc:sldMk cId="4247412126" sldId="487"/>
        </pc:sldMkLst>
      </pc:sldChg>
      <pc:sldChg chg="modSp add mod">
        <pc:chgData name="Daisuke NOGAMI" userId="bdb258cd-ed9f-41e3-b12f-b2e206fc58c6" providerId="ADAL" clId="{2A983012-84F4-4C4F-8CFB-94A98E8F5C84}" dt="2025-03-09T04:11:06.024" v="37289" actId="1038"/>
        <pc:sldMkLst>
          <pc:docMk/>
          <pc:sldMk cId="4135443231" sldId="488"/>
        </pc:sldMkLst>
      </pc:sldChg>
      <pc:sldChg chg="delSp modSp add mod">
        <pc:chgData name="Daisuke NOGAMI" userId="bdb258cd-ed9f-41e3-b12f-b2e206fc58c6" providerId="ADAL" clId="{2A983012-84F4-4C4F-8CFB-94A98E8F5C84}" dt="2025-03-10T00:57:11.558" v="48441" actId="1038"/>
        <pc:sldMkLst>
          <pc:docMk/>
          <pc:sldMk cId="1550032900" sldId="489"/>
        </pc:sldMkLst>
      </pc:sldChg>
      <pc:sldMasterChg chg="modSp mod modSldLayout sldLayoutOrd">
        <pc:chgData name="Daisuke NOGAMI" userId="bdb258cd-ed9f-41e3-b12f-b2e206fc58c6" providerId="ADAL" clId="{2A983012-84F4-4C4F-8CFB-94A98E8F5C84}" dt="2025-03-01T03:22:09.306" v="259" actId="1037"/>
        <pc:sldMasterMkLst>
          <pc:docMk/>
          <pc:sldMasterMk cId="2150168035" sldId="2147483691"/>
        </pc:sldMasterMkLst>
        <pc:spChg chg="mod">
          <ac:chgData name="Daisuke NOGAMI" userId="bdb258cd-ed9f-41e3-b12f-b2e206fc58c6" providerId="ADAL" clId="{2A983012-84F4-4C4F-8CFB-94A98E8F5C84}" dt="2025-03-01T02:49:31.092" v="139" actId="207"/>
          <ac:spMkLst>
            <pc:docMk/>
            <pc:sldMasterMk cId="2150168035" sldId="2147483691"/>
            <ac:spMk id="4" creationId="{CFE4E873-8AA9-47D7-A2FC-6517981F5B9B}"/>
          </ac:spMkLst>
        </pc:spChg>
        <pc:sldLayoutChg chg="addSp delSp modSp mod">
          <pc:chgData name="Daisuke NOGAMI" userId="bdb258cd-ed9f-41e3-b12f-b2e206fc58c6" providerId="ADAL" clId="{2A983012-84F4-4C4F-8CFB-94A98E8F5C84}" dt="2025-03-01T02:58:47.300" v="237" actId="1076"/>
          <pc:sldLayoutMkLst>
            <pc:docMk/>
            <pc:sldMasterMk cId="2150168035" sldId="2147483691"/>
            <pc:sldLayoutMk cId="180005624" sldId="2147483692"/>
          </pc:sldLayoutMkLst>
          <pc:spChg chg="add mod">
            <ac:chgData name="Daisuke NOGAMI" userId="bdb258cd-ed9f-41e3-b12f-b2e206fc58c6" providerId="ADAL" clId="{2A983012-84F4-4C4F-8CFB-94A98E8F5C84}" dt="2025-03-01T02:51:23.148" v="228"/>
            <ac:spMkLst>
              <pc:docMk/>
              <pc:sldMasterMk cId="2150168035" sldId="2147483691"/>
              <pc:sldLayoutMk cId="180005624" sldId="2147483692"/>
              <ac:spMk id="4" creationId="{B154F4EC-137D-1512-F586-668F752E5A5F}"/>
            </ac:spMkLst>
          </pc:spChg>
          <pc:spChg chg="mod">
            <ac:chgData name="Daisuke NOGAMI" userId="bdb258cd-ed9f-41e3-b12f-b2e206fc58c6" providerId="ADAL" clId="{2A983012-84F4-4C4F-8CFB-94A98E8F5C84}" dt="2025-03-01T02:50:47.436" v="227" actId="14100"/>
            <ac:spMkLst>
              <pc:docMk/>
              <pc:sldMasterMk cId="2150168035" sldId="2147483691"/>
              <pc:sldLayoutMk cId="180005624" sldId="2147483692"/>
              <ac:spMk id="26" creationId="{00000000-0000-0000-0000-000000000000}"/>
            </ac:spMkLst>
          </pc:spChg>
          <pc:cxnChg chg="mod">
            <ac:chgData name="Daisuke NOGAMI" userId="bdb258cd-ed9f-41e3-b12f-b2e206fc58c6" providerId="ADAL" clId="{2A983012-84F4-4C4F-8CFB-94A98E8F5C84}" dt="2025-03-01T02:39:57.025" v="138" actId="1036"/>
            <ac:cxnSpMkLst>
              <pc:docMk/>
              <pc:sldMasterMk cId="2150168035" sldId="2147483691"/>
              <pc:sldLayoutMk cId="180005624" sldId="2147483692"/>
              <ac:cxnSpMk id="18" creationId="{00000000-0000-0000-0000-000000000000}"/>
            </ac:cxnSpMkLst>
          </pc:cxnChg>
        </pc:sldLayoutChg>
        <pc:sldLayoutChg chg="addSp modSp mod ord">
          <pc:chgData name="Daisuke NOGAMI" userId="bdb258cd-ed9f-41e3-b12f-b2e206fc58c6" providerId="ADAL" clId="{2A983012-84F4-4C4F-8CFB-94A98E8F5C84}" dt="2025-03-01T03:22:09.306" v="259" actId="1037"/>
          <pc:sldLayoutMkLst>
            <pc:docMk/>
            <pc:sldMasterMk cId="2150168035" sldId="2147483691"/>
            <pc:sldLayoutMk cId="3000602457" sldId="2147483697"/>
          </pc:sldLayoutMkLst>
          <pc:spChg chg="mod">
            <ac:chgData name="Daisuke NOGAMI" userId="bdb258cd-ed9f-41e3-b12f-b2e206fc58c6" providerId="ADAL" clId="{2A983012-84F4-4C4F-8CFB-94A98E8F5C84}" dt="2025-03-01T03:00:38.576" v="239" actId="2711"/>
            <ac:spMkLst>
              <pc:docMk/>
              <pc:sldMasterMk cId="2150168035" sldId="2147483691"/>
              <pc:sldLayoutMk cId="3000602457" sldId="2147483697"/>
              <ac:spMk id="3" creationId="{00000000-0000-0000-0000-000000000000}"/>
            </ac:spMkLst>
          </pc:spChg>
          <pc:spChg chg="mod">
            <ac:chgData name="Daisuke NOGAMI" userId="bdb258cd-ed9f-41e3-b12f-b2e206fc58c6" providerId="ADAL" clId="{2A983012-84F4-4C4F-8CFB-94A98E8F5C84}" dt="2025-03-01T03:22:01.661" v="251" actId="14100"/>
            <ac:spMkLst>
              <pc:docMk/>
              <pc:sldMasterMk cId="2150168035" sldId="2147483691"/>
              <pc:sldLayoutMk cId="3000602457" sldId="2147483697"/>
              <ac:spMk id="4" creationId="{DB777152-5BE1-4C69-977F-B68DC12D62D9}"/>
            </ac:spMkLst>
          </pc:spChg>
        </pc:sldLayoutChg>
      </pc:sldMasterChg>
    </pc:docChg>
  </pc:docChgLst>
  <pc:docChgLst>
    <pc:chgData name="Daisuke NOGAMI" userId="bdb258cd-ed9f-41e3-b12f-b2e206fc58c6" providerId="ADAL" clId="{53698C50-CC50-434E-96BC-46B35422B8AE}"/>
    <pc:docChg chg="custSel modSld">
      <pc:chgData name="Daisuke NOGAMI" userId="bdb258cd-ed9f-41e3-b12f-b2e206fc58c6" providerId="ADAL" clId="{53698C50-CC50-434E-96BC-46B35422B8AE}" dt="2024-07-27T09:10:29.132" v="4"/>
      <pc:docMkLst>
        <pc:docMk/>
      </pc:docMkLst>
      <pc:sldChg chg="delSp modSp mod">
        <pc:chgData name="Daisuke NOGAMI" userId="bdb258cd-ed9f-41e3-b12f-b2e206fc58c6" providerId="ADAL" clId="{53698C50-CC50-434E-96BC-46B35422B8AE}" dt="2024-07-27T09:10:29.132" v="4"/>
        <pc:sldMkLst>
          <pc:docMk/>
          <pc:sldMk cId="4078244823" sldId="384"/>
        </pc:sldMkLst>
      </pc:sldChg>
    </pc:docChg>
  </pc:docChgLst>
  <pc:docChgLst>
    <pc:chgData name="石川 賀子" userId="a5538c19-8aea-40e2-8203-39201e654a5e" providerId="ADAL" clId="{7C77E3B4-8259-428C-9C86-D2EF02CB6268}"/>
    <pc:docChg chg="undo custSel modSld">
      <pc:chgData name="石川 賀子" userId="a5538c19-8aea-40e2-8203-39201e654a5e" providerId="ADAL" clId="{7C77E3B4-8259-428C-9C86-D2EF02CB6268}" dt="2023-11-29T09:08:35.910" v="232" actId="20577"/>
      <pc:docMkLst>
        <pc:docMk/>
      </pc:docMkLst>
      <pc:sldChg chg="modSp mod">
        <pc:chgData name="石川 賀子" userId="a5538c19-8aea-40e2-8203-39201e654a5e" providerId="ADAL" clId="{7C77E3B4-8259-428C-9C86-D2EF02CB6268}" dt="2023-11-29T08:54:01.797" v="3" actId="404"/>
        <pc:sldMkLst>
          <pc:docMk/>
          <pc:sldMk cId="3621218712" sldId="395"/>
        </pc:sldMkLst>
      </pc:sldChg>
      <pc:sldChg chg="modSp mod">
        <pc:chgData name="石川 賀子" userId="a5538c19-8aea-40e2-8203-39201e654a5e" providerId="ADAL" clId="{7C77E3B4-8259-428C-9C86-D2EF02CB6268}" dt="2023-11-29T08:54:40.146" v="9" actId="20577"/>
        <pc:sldMkLst>
          <pc:docMk/>
          <pc:sldMk cId="2367654091" sldId="396"/>
        </pc:sldMkLst>
      </pc:sldChg>
      <pc:sldChg chg="addSp modSp mod">
        <pc:chgData name="石川 賀子" userId="a5538c19-8aea-40e2-8203-39201e654a5e" providerId="ADAL" clId="{7C77E3B4-8259-428C-9C86-D2EF02CB6268}" dt="2023-11-29T09:01:12.006" v="87" actId="1036"/>
        <pc:sldMkLst>
          <pc:docMk/>
          <pc:sldMk cId="1312344207" sldId="397"/>
        </pc:sldMkLst>
      </pc:sldChg>
      <pc:sldChg chg="addSp modSp mod">
        <pc:chgData name="石川 賀子" userId="a5538c19-8aea-40e2-8203-39201e654a5e" providerId="ADAL" clId="{7C77E3B4-8259-428C-9C86-D2EF02CB6268}" dt="2023-11-29T09:04:51.663" v="180" actId="14100"/>
        <pc:sldMkLst>
          <pc:docMk/>
          <pc:sldMk cId="484163239" sldId="398"/>
        </pc:sldMkLst>
      </pc:sldChg>
      <pc:sldChg chg="modSp mod">
        <pc:chgData name="石川 賀子" userId="a5538c19-8aea-40e2-8203-39201e654a5e" providerId="ADAL" clId="{7C77E3B4-8259-428C-9C86-D2EF02CB6268}" dt="2023-11-29T09:04:20.971" v="171" actId="20577"/>
        <pc:sldMkLst>
          <pc:docMk/>
          <pc:sldMk cId="2226371823" sldId="399"/>
        </pc:sldMkLst>
      </pc:sldChg>
      <pc:sldChg chg="modSp mod">
        <pc:chgData name="石川 賀子" userId="a5538c19-8aea-40e2-8203-39201e654a5e" providerId="ADAL" clId="{7C77E3B4-8259-428C-9C86-D2EF02CB6268}" dt="2023-11-29T09:03:20.045" v="121" actId="20577"/>
        <pc:sldMkLst>
          <pc:docMk/>
          <pc:sldMk cId="3742134132" sldId="400"/>
        </pc:sldMkLst>
      </pc:sldChg>
      <pc:sldChg chg="addSp modSp mod">
        <pc:chgData name="石川 賀子" userId="a5538c19-8aea-40e2-8203-39201e654a5e" providerId="ADAL" clId="{7C77E3B4-8259-428C-9C86-D2EF02CB6268}" dt="2023-11-29T09:08:06.920" v="227" actId="20577"/>
        <pc:sldMkLst>
          <pc:docMk/>
          <pc:sldMk cId="2658140521" sldId="401"/>
        </pc:sldMkLst>
      </pc:sldChg>
      <pc:sldChg chg="modSp mod">
        <pc:chgData name="石川 賀子" userId="a5538c19-8aea-40e2-8203-39201e654a5e" providerId="ADAL" clId="{7C77E3B4-8259-428C-9C86-D2EF02CB6268}" dt="2023-11-29T09:08:35.910" v="232" actId="20577"/>
        <pc:sldMkLst>
          <pc:docMk/>
          <pc:sldMk cId="3583483017" sldId="409"/>
        </pc:sldMkLst>
      </pc:sldChg>
      <pc:sldChg chg="modSp mod">
        <pc:chgData name="石川 賀子" userId="a5538c19-8aea-40e2-8203-39201e654a5e" providerId="ADAL" clId="{7C77E3B4-8259-428C-9C86-D2EF02CB6268}" dt="2023-11-29T09:06:32.567" v="215" actId="20577"/>
        <pc:sldMkLst>
          <pc:docMk/>
          <pc:sldMk cId="2706014773" sldId="411"/>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5659" cy="496332"/>
          </a:xfrm>
          <a:prstGeom prst="rect">
            <a:avLst/>
          </a:prstGeom>
        </p:spPr>
        <p:txBody>
          <a:bodyPr vert="horz" lIns="91312" tIns="45656" rIns="91312" bIns="45656"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443" y="0"/>
            <a:ext cx="2945659" cy="496332"/>
          </a:xfrm>
          <a:prstGeom prst="rect">
            <a:avLst/>
          </a:prstGeom>
        </p:spPr>
        <p:txBody>
          <a:bodyPr vert="horz" lIns="91312" tIns="45656" rIns="91312" bIns="45656" rtlCol="0"/>
          <a:lstStyle>
            <a:lvl1pPr algn="r">
              <a:defRPr sz="1200"/>
            </a:lvl1pPr>
          </a:lstStyle>
          <a:p>
            <a:fld id="{5420E8F1-B441-401B-A410-4D1847EB6F6A}" type="datetimeFigureOut">
              <a:rPr kumimoji="1" lang="ja-JP" altLang="en-US" smtClean="0"/>
              <a:t>2025/12/5</a:t>
            </a:fld>
            <a:endParaRPr kumimoji="1" lang="ja-JP" altLang="en-US"/>
          </a:p>
        </p:txBody>
      </p:sp>
      <p:sp>
        <p:nvSpPr>
          <p:cNvPr id="4" name="フッター プレースホルダー 3"/>
          <p:cNvSpPr>
            <a:spLocks noGrp="1"/>
          </p:cNvSpPr>
          <p:nvPr>
            <p:ph type="ftr" sz="quarter" idx="2"/>
          </p:nvPr>
        </p:nvSpPr>
        <p:spPr>
          <a:xfrm>
            <a:off x="1" y="9428584"/>
            <a:ext cx="2945659" cy="496332"/>
          </a:xfrm>
          <a:prstGeom prst="rect">
            <a:avLst/>
          </a:prstGeom>
        </p:spPr>
        <p:txBody>
          <a:bodyPr vert="horz" lIns="91312" tIns="45656" rIns="91312" bIns="45656"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443" y="9428584"/>
            <a:ext cx="2945659" cy="496332"/>
          </a:xfrm>
          <a:prstGeom prst="rect">
            <a:avLst/>
          </a:prstGeom>
        </p:spPr>
        <p:txBody>
          <a:bodyPr vert="horz" lIns="91312" tIns="45656" rIns="91312" bIns="45656" rtlCol="0" anchor="b"/>
          <a:lstStyle>
            <a:lvl1pPr algn="r">
              <a:defRPr sz="1200"/>
            </a:lvl1pPr>
          </a:lstStyle>
          <a:p>
            <a:fld id="{A36870E4-1567-4914-B797-FA34E1FD3909}" type="slidenum">
              <a:rPr kumimoji="1" lang="ja-JP" altLang="en-US" smtClean="0"/>
              <a:t>‹#›</a:t>
            </a:fld>
            <a:endParaRPr kumimoji="1" lang="ja-JP" altLang="en-US"/>
          </a:p>
        </p:txBody>
      </p:sp>
    </p:spTree>
    <p:extLst>
      <p:ext uri="{BB962C8B-B14F-4D97-AF65-F5344CB8AC3E}">
        <p14:creationId xmlns:p14="http://schemas.microsoft.com/office/powerpoint/2010/main" val="40790365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5659" cy="496332"/>
          </a:xfrm>
          <a:prstGeom prst="rect">
            <a:avLst/>
          </a:prstGeom>
        </p:spPr>
        <p:txBody>
          <a:bodyPr vert="horz" lIns="91312" tIns="45656" rIns="91312" bIns="4565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3" y="0"/>
            <a:ext cx="2945659" cy="496332"/>
          </a:xfrm>
          <a:prstGeom prst="rect">
            <a:avLst/>
          </a:prstGeom>
        </p:spPr>
        <p:txBody>
          <a:bodyPr vert="horz" lIns="91312" tIns="45656" rIns="91312" bIns="45656" rtlCol="0"/>
          <a:lstStyle>
            <a:lvl1pPr algn="r">
              <a:defRPr sz="1200"/>
            </a:lvl1pPr>
          </a:lstStyle>
          <a:p>
            <a:fld id="{DF8C688A-B6AF-4141-9D72-A0C16B594A5F}" type="datetimeFigureOut">
              <a:rPr kumimoji="1" lang="ja-JP" altLang="en-US" smtClean="0"/>
              <a:t>2025/12/5</a:t>
            </a:fld>
            <a:endParaRPr kumimoji="1" lang="ja-JP" altLang="en-US"/>
          </a:p>
        </p:txBody>
      </p:sp>
      <p:sp>
        <p:nvSpPr>
          <p:cNvPr id="4" name="スライド イメージ プレースホルダー 3"/>
          <p:cNvSpPr>
            <a:spLocks noGrp="1" noRot="1" noChangeAspect="1"/>
          </p:cNvSpPr>
          <p:nvPr>
            <p:ph type="sldImg" idx="2"/>
          </p:nvPr>
        </p:nvSpPr>
        <p:spPr>
          <a:xfrm>
            <a:off x="919163" y="744538"/>
            <a:ext cx="4959350" cy="3721100"/>
          </a:xfrm>
          <a:prstGeom prst="rect">
            <a:avLst/>
          </a:prstGeom>
          <a:noFill/>
          <a:ln w="12700">
            <a:solidFill>
              <a:prstClr val="black"/>
            </a:solidFill>
          </a:ln>
        </p:spPr>
        <p:txBody>
          <a:bodyPr vert="horz" lIns="91312" tIns="45656" rIns="91312" bIns="45656" rtlCol="0" anchor="ctr"/>
          <a:lstStyle/>
          <a:p>
            <a:endParaRPr lang="ja-JP" altLang="en-US"/>
          </a:p>
        </p:txBody>
      </p:sp>
      <p:sp>
        <p:nvSpPr>
          <p:cNvPr id="5" name="ノート プレースホルダー 4"/>
          <p:cNvSpPr>
            <a:spLocks noGrp="1"/>
          </p:cNvSpPr>
          <p:nvPr>
            <p:ph type="body" sz="quarter" idx="3"/>
          </p:nvPr>
        </p:nvSpPr>
        <p:spPr>
          <a:xfrm>
            <a:off x="679768" y="4715153"/>
            <a:ext cx="5438140" cy="4466987"/>
          </a:xfrm>
          <a:prstGeom prst="rect">
            <a:avLst/>
          </a:prstGeom>
        </p:spPr>
        <p:txBody>
          <a:bodyPr vert="horz" lIns="91312" tIns="45656" rIns="91312" bIns="4565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28584"/>
            <a:ext cx="2945659" cy="496332"/>
          </a:xfrm>
          <a:prstGeom prst="rect">
            <a:avLst/>
          </a:prstGeom>
        </p:spPr>
        <p:txBody>
          <a:bodyPr vert="horz" lIns="91312" tIns="45656" rIns="91312" bIns="4565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3" y="9428584"/>
            <a:ext cx="2945659" cy="496332"/>
          </a:xfrm>
          <a:prstGeom prst="rect">
            <a:avLst/>
          </a:prstGeom>
        </p:spPr>
        <p:txBody>
          <a:bodyPr vert="horz" lIns="91312" tIns="45656" rIns="91312" bIns="45656" rtlCol="0" anchor="b"/>
          <a:lstStyle>
            <a:lvl1pPr algn="r">
              <a:defRPr sz="1200"/>
            </a:lvl1pPr>
          </a:lstStyle>
          <a:p>
            <a:fld id="{7C32CD36-4C6D-4143-9547-B08A82330446}" type="slidenum">
              <a:rPr kumimoji="1" lang="ja-JP" altLang="en-US" smtClean="0"/>
              <a:t>‹#›</a:t>
            </a:fld>
            <a:endParaRPr kumimoji="1" lang="ja-JP" altLang="en-US"/>
          </a:p>
        </p:txBody>
      </p:sp>
    </p:spTree>
    <p:extLst>
      <p:ext uri="{BB962C8B-B14F-4D97-AF65-F5344CB8AC3E}">
        <p14:creationId xmlns:p14="http://schemas.microsoft.com/office/powerpoint/2010/main" val="128277598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2.gif"/></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5.jpeg"/><Relationship Id="rId1" Type="http://schemas.openxmlformats.org/officeDocument/2006/relationships/slideMaster" Target="../slideMasters/slideMaster1.xml"/><Relationship Id="rId4" Type="http://schemas.openxmlformats.org/officeDocument/2006/relationships/image" Target="../media/image2.gif"/></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hasCustomPrompt="1"/>
          </p:nvPr>
        </p:nvSpPr>
        <p:spPr>
          <a:xfrm>
            <a:off x="467544" y="980728"/>
            <a:ext cx="8262918" cy="5544616"/>
          </a:xfrm>
        </p:spPr>
        <p:txBody>
          <a:bodyPr>
            <a:normAutofit/>
          </a:bodyPr>
          <a:lstStyle>
            <a:lvl1pPr>
              <a:defRPr sz="1500">
                <a:latin typeface="BIZ UDゴシック" panose="020B0400000000000000" pitchFamily="49" charset="-128"/>
                <a:ea typeface="BIZ UDゴシック" panose="020B0400000000000000" pitchFamily="49" charset="-128"/>
              </a:defRPr>
            </a:lvl1pPr>
            <a:lvl2pPr>
              <a:defRPr sz="1350">
                <a:latin typeface="BIZ UDゴシック" panose="020B0400000000000000" pitchFamily="49" charset="-128"/>
                <a:ea typeface="BIZ UDゴシック" panose="020B0400000000000000" pitchFamily="49" charset="-128"/>
              </a:defRPr>
            </a:lvl2pPr>
            <a:lvl3pPr>
              <a:defRPr sz="1200">
                <a:latin typeface="BIZ UDゴシック" panose="020B0400000000000000" pitchFamily="49" charset="-128"/>
                <a:ea typeface="BIZ UDゴシック" panose="020B0400000000000000" pitchFamily="49" charset="-128"/>
              </a:defRPr>
            </a:lvl3pPr>
            <a:lvl4pPr>
              <a:defRPr sz="1050">
                <a:latin typeface="BIZ UDゴシック" panose="020B0400000000000000" pitchFamily="49" charset="-128"/>
                <a:ea typeface="BIZ UDゴシック" panose="020B0400000000000000" pitchFamily="49" charset="-128"/>
              </a:defRPr>
            </a:lvl4pPr>
            <a:lvl5pPr>
              <a:defRPr sz="1050">
                <a:latin typeface="BIZ UDゴシック" panose="020B0400000000000000" pitchFamily="49" charset="-128"/>
                <a:ea typeface="BIZ UDゴシック" panose="020B0400000000000000" pitchFamily="49" charset="-128"/>
              </a:defRPr>
            </a:lvl5pPr>
          </a:lstStyle>
          <a:p>
            <a:pPr lvl="0"/>
            <a:r>
              <a:rPr kumimoji="1" lang="ja-JP" altLang="en-US" dirty="0"/>
              <a:t>テキストテキスト</a:t>
            </a:r>
          </a:p>
          <a:p>
            <a:pPr lvl="1"/>
            <a:r>
              <a:rPr kumimoji="1" lang="ja-JP" altLang="en-US" dirty="0"/>
              <a:t>テキストテキストテキスト</a:t>
            </a:r>
          </a:p>
          <a:p>
            <a:pPr lvl="2"/>
            <a:r>
              <a:rPr kumimoji="1" lang="ja-JP" altLang="en-US" dirty="0" err="1"/>
              <a:t>テキスト</a:t>
            </a:r>
            <a:r>
              <a:rPr kumimoji="1" lang="ja-JP" altLang="en-US" dirty="0"/>
              <a:t>テキストテキストテキストテキストテキストテキスト</a:t>
            </a:r>
          </a:p>
          <a:p>
            <a:pPr lvl="3"/>
            <a:r>
              <a:rPr kumimoji="1" lang="ja-JP" altLang="en-US" dirty="0"/>
              <a:t>テキストテキストテキストテキスト</a:t>
            </a:r>
          </a:p>
          <a:p>
            <a:pPr lvl="4"/>
            <a:r>
              <a:rPr kumimoji="1" lang="ja-JP" altLang="en-US" dirty="0"/>
              <a:t>テキストテキストテキストテキスト</a:t>
            </a:r>
          </a:p>
        </p:txBody>
      </p:sp>
      <p:sp>
        <p:nvSpPr>
          <p:cNvPr id="4" name="タイトル プレースホルダー 1">
            <a:extLst>
              <a:ext uri="{FF2B5EF4-FFF2-40B4-BE49-F238E27FC236}">
                <a16:creationId xmlns:a16="http://schemas.microsoft.com/office/drawing/2014/main" id="{DB777152-5BE1-4C69-977F-B68DC12D62D9}"/>
              </a:ext>
            </a:extLst>
          </p:cNvPr>
          <p:cNvSpPr>
            <a:spLocks noGrp="1"/>
          </p:cNvSpPr>
          <p:nvPr>
            <p:ph type="title"/>
          </p:nvPr>
        </p:nvSpPr>
        <p:spPr>
          <a:xfrm>
            <a:off x="251520" y="108743"/>
            <a:ext cx="6696744" cy="555376"/>
          </a:xfrm>
          <a:prstGeom prst="rect">
            <a:avLst/>
          </a:prstGeom>
        </p:spPr>
        <p:txBody>
          <a:bodyPr vert="horz" lIns="91440" tIns="45720" rIns="91440" bIns="45720" rtlCol="0" anchor="ctr">
            <a:normAutofit/>
          </a:bodyPr>
          <a:lstStyle>
            <a:lvl1pPr>
              <a:defRPr>
                <a:latin typeface="BIZ UDゴシック" panose="020B0400000000000000" pitchFamily="49" charset="-128"/>
                <a:ea typeface="BIZ UDゴシック" panose="020B0400000000000000" pitchFamily="49" charset="-128"/>
              </a:defRPr>
            </a:lvl1pPr>
          </a:lstStyle>
          <a:p>
            <a:r>
              <a:rPr kumimoji="1" lang="ja-JP" altLang="en-US" dirty="0"/>
              <a:t>マスター タイトルの書式設定</a:t>
            </a:r>
          </a:p>
        </p:txBody>
      </p:sp>
    </p:spTree>
    <p:extLst>
      <p:ext uri="{BB962C8B-B14F-4D97-AF65-F5344CB8AC3E}">
        <p14:creationId xmlns:p14="http://schemas.microsoft.com/office/powerpoint/2010/main" val="3000602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sp>
        <p:nvSpPr>
          <p:cNvPr id="3" name="コンテンツ プレースホルダー 2"/>
          <p:cNvSpPr>
            <a:spLocks noGrp="1"/>
          </p:cNvSpPr>
          <p:nvPr>
            <p:ph sz="half" idx="1" hasCustomPrompt="1"/>
          </p:nvPr>
        </p:nvSpPr>
        <p:spPr>
          <a:xfrm>
            <a:off x="467547" y="980728"/>
            <a:ext cx="3888433" cy="5544616"/>
          </a:xfrm>
        </p:spPr>
        <p:txBody>
          <a:bodyPr>
            <a:normAutofit/>
          </a:bodyPr>
          <a:lstStyle>
            <a:lvl1pPr>
              <a:defRPr sz="1500"/>
            </a:lvl1pPr>
            <a:lvl2pPr>
              <a:defRPr sz="1350"/>
            </a:lvl2pPr>
            <a:lvl3pPr>
              <a:defRPr sz="1200"/>
            </a:lvl3pPr>
            <a:lvl4pPr>
              <a:defRPr sz="1350"/>
            </a:lvl4pPr>
            <a:lvl5pPr>
              <a:defRPr sz="1350"/>
            </a:lvl5pPr>
            <a:lvl6pPr>
              <a:defRPr sz="1350"/>
            </a:lvl6pPr>
            <a:lvl7pPr>
              <a:defRPr sz="1350"/>
            </a:lvl7pPr>
            <a:lvl8pPr>
              <a:defRPr sz="1350"/>
            </a:lvl8pPr>
            <a:lvl9pPr>
              <a:defRPr sz="1350"/>
            </a:lvl9pPr>
          </a:lstStyle>
          <a:p>
            <a:pPr lvl="0"/>
            <a:r>
              <a:rPr kumimoji="1" lang="ja-JP" altLang="en-US" dirty="0"/>
              <a:t>テキストテキスト</a:t>
            </a:r>
          </a:p>
          <a:p>
            <a:pPr lvl="1"/>
            <a:r>
              <a:rPr kumimoji="1" lang="ja-JP" altLang="en-US" dirty="0"/>
              <a:t>テキストテキスト</a:t>
            </a:r>
          </a:p>
          <a:p>
            <a:pPr lvl="2"/>
            <a:r>
              <a:rPr kumimoji="1" lang="ja-JP" altLang="en-US" dirty="0"/>
              <a:t>テキストテキストテキストテキスト</a:t>
            </a:r>
          </a:p>
        </p:txBody>
      </p:sp>
      <p:sp>
        <p:nvSpPr>
          <p:cNvPr id="7" name="コンテンツ プレースホルダー 2"/>
          <p:cNvSpPr>
            <a:spLocks noGrp="1"/>
          </p:cNvSpPr>
          <p:nvPr>
            <p:ph sz="half" idx="12" hasCustomPrompt="1"/>
          </p:nvPr>
        </p:nvSpPr>
        <p:spPr>
          <a:xfrm>
            <a:off x="4592626" y="980728"/>
            <a:ext cx="4104457" cy="5544616"/>
          </a:xfrm>
        </p:spPr>
        <p:txBody>
          <a:bodyPr>
            <a:normAutofit/>
          </a:bodyPr>
          <a:lstStyle>
            <a:lvl1pPr>
              <a:defRPr sz="1500"/>
            </a:lvl1pPr>
            <a:lvl2pPr>
              <a:defRPr sz="1350"/>
            </a:lvl2pPr>
            <a:lvl3pPr>
              <a:defRPr sz="1200"/>
            </a:lvl3pPr>
            <a:lvl4pPr>
              <a:defRPr sz="1350"/>
            </a:lvl4pPr>
            <a:lvl5pPr>
              <a:defRPr sz="1350"/>
            </a:lvl5pPr>
            <a:lvl6pPr>
              <a:defRPr sz="1350"/>
            </a:lvl6pPr>
            <a:lvl7pPr>
              <a:defRPr sz="1350"/>
            </a:lvl7pPr>
            <a:lvl8pPr>
              <a:defRPr sz="1350"/>
            </a:lvl8pPr>
            <a:lvl9pPr>
              <a:defRPr sz="1350"/>
            </a:lvl9pPr>
          </a:lstStyle>
          <a:p>
            <a:pPr lvl="0"/>
            <a:r>
              <a:rPr kumimoji="1" lang="ja-JP" altLang="en-US" dirty="0"/>
              <a:t>テキストテキスト</a:t>
            </a:r>
          </a:p>
          <a:p>
            <a:pPr lvl="1"/>
            <a:r>
              <a:rPr kumimoji="1" lang="ja-JP" altLang="en-US" dirty="0"/>
              <a:t>テキストテキスト</a:t>
            </a:r>
          </a:p>
          <a:p>
            <a:pPr lvl="2"/>
            <a:r>
              <a:rPr kumimoji="1" lang="ja-JP" altLang="en-US" dirty="0"/>
              <a:t>テキストテキストテキストテキスト</a:t>
            </a:r>
          </a:p>
        </p:txBody>
      </p:sp>
      <p:sp>
        <p:nvSpPr>
          <p:cNvPr id="6" name="タイトル プレースホルダー 1">
            <a:extLst>
              <a:ext uri="{FF2B5EF4-FFF2-40B4-BE49-F238E27FC236}">
                <a16:creationId xmlns:a16="http://schemas.microsoft.com/office/drawing/2014/main" id="{5C0EF36C-1854-4EA0-AAAF-2EE022615BB1}"/>
              </a:ext>
            </a:extLst>
          </p:cNvPr>
          <p:cNvSpPr>
            <a:spLocks noGrp="1"/>
          </p:cNvSpPr>
          <p:nvPr>
            <p:ph type="title"/>
          </p:nvPr>
        </p:nvSpPr>
        <p:spPr>
          <a:xfrm>
            <a:off x="251520" y="108743"/>
            <a:ext cx="8424936" cy="555376"/>
          </a:xfrm>
          <a:prstGeom prst="rect">
            <a:avLst/>
          </a:prstGeom>
        </p:spPr>
        <p:txBody>
          <a:bodyPr vert="horz" lIns="91440" tIns="45720" rIns="91440" bIns="45720" rtlCol="0" anchor="ctr">
            <a:normAutofit/>
          </a:bodyPr>
          <a:lstStyle/>
          <a:p>
            <a:r>
              <a:rPr kumimoji="1" lang="ja-JP" altLang="en-US"/>
              <a:t>マスター タイトルの書式設定</a:t>
            </a:r>
            <a:endParaRPr kumimoji="1" lang="ja-JP" altLang="en-US" dirty="0"/>
          </a:p>
        </p:txBody>
      </p:sp>
    </p:spTree>
    <p:extLst>
      <p:ext uri="{BB962C8B-B14F-4D97-AF65-F5344CB8AC3E}">
        <p14:creationId xmlns:p14="http://schemas.microsoft.com/office/powerpoint/2010/main" val="3236412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サブタイトル付き本文_1">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1B9C620A-3FB0-4D0A-AE47-69DDF7A11199}"/>
              </a:ext>
            </a:extLst>
          </p:cNvPr>
          <p:cNvSpPr/>
          <p:nvPr userDrawn="1"/>
        </p:nvSpPr>
        <p:spPr>
          <a:xfrm>
            <a:off x="-450" y="620695"/>
            <a:ext cx="9144450" cy="1421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2" name="タイトル 1"/>
          <p:cNvSpPr>
            <a:spLocks noGrp="1"/>
          </p:cNvSpPr>
          <p:nvPr>
            <p:ph type="title" hasCustomPrompt="1"/>
          </p:nvPr>
        </p:nvSpPr>
        <p:spPr>
          <a:xfrm>
            <a:off x="359532" y="131151"/>
            <a:ext cx="8532948" cy="324556"/>
          </a:xfrm>
        </p:spPr>
        <p:txBody>
          <a:bodyPr>
            <a:noAutofit/>
          </a:bodyPr>
          <a:lstStyle>
            <a:lvl1pPr>
              <a:defRPr sz="1400" b="1">
                <a:solidFill>
                  <a:srgbClr val="404040"/>
                </a:solidFill>
              </a:defRPr>
            </a:lvl1pPr>
          </a:lstStyle>
          <a:p>
            <a:r>
              <a:rPr kumimoji="1" lang="ja-JP" altLang="en-US" dirty="0"/>
              <a:t>スライドタイトル</a:t>
            </a:r>
          </a:p>
        </p:txBody>
      </p:sp>
      <p:sp>
        <p:nvSpPr>
          <p:cNvPr id="3" name="コンテンツ プレースホルダー 2"/>
          <p:cNvSpPr>
            <a:spLocks noGrp="1"/>
          </p:cNvSpPr>
          <p:nvPr>
            <p:ph idx="1" hasCustomPrompt="1"/>
          </p:nvPr>
        </p:nvSpPr>
        <p:spPr>
          <a:xfrm>
            <a:off x="533301" y="1268762"/>
            <a:ext cx="8084704" cy="5256585"/>
          </a:xfrm>
        </p:spPr>
        <p:txBody>
          <a:bodyPr>
            <a:normAutofit/>
          </a:bodyPr>
          <a:lstStyle>
            <a:lvl1pPr>
              <a:defRPr sz="1600"/>
            </a:lvl1pPr>
            <a:lvl2pPr>
              <a:defRPr sz="1400"/>
            </a:lvl2pPr>
            <a:lvl3pPr>
              <a:defRPr sz="1400"/>
            </a:lvl3pPr>
            <a:lvl4pPr>
              <a:defRPr sz="1100"/>
            </a:lvl4pPr>
            <a:lvl5pPr>
              <a:defRPr sz="1100"/>
            </a:lvl5pPr>
          </a:lstStyle>
          <a:p>
            <a:pPr lvl="0"/>
            <a:r>
              <a:rPr kumimoji="1" lang="ja-JP" altLang="en-US" dirty="0"/>
              <a:t>テキストテキスト</a:t>
            </a:r>
          </a:p>
          <a:p>
            <a:pPr lvl="1"/>
            <a:r>
              <a:rPr kumimoji="1" lang="ja-JP" altLang="en-US" dirty="0"/>
              <a:t>テキストテキストテキスト</a:t>
            </a:r>
          </a:p>
          <a:p>
            <a:pPr lvl="2"/>
            <a:r>
              <a:rPr kumimoji="1" lang="ja-JP" altLang="en-US" dirty="0" err="1"/>
              <a:t>テキスト</a:t>
            </a:r>
            <a:r>
              <a:rPr kumimoji="1" lang="ja-JP" altLang="en-US" dirty="0"/>
              <a:t>テキストテキストテキストテキストテキストテキスト</a:t>
            </a:r>
          </a:p>
          <a:p>
            <a:pPr lvl="3"/>
            <a:r>
              <a:rPr kumimoji="1" lang="ja-JP" altLang="en-US" dirty="0"/>
              <a:t>テキストテキストテキストテキスト</a:t>
            </a:r>
          </a:p>
          <a:p>
            <a:pPr lvl="4"/>
            <a:r>
              <a:rPr kumimoji="1" lang="ja-JP" altLang="en-US" dirty="0"/>
              <a:t>テキストテキストテキストテキスト</a:t>
            </a:r>
          </a:p>
        </p:txBody>
      </p:sp>
      <p:cxnSp>
        <p:nvCxnSpPr>
          <p:cNvPr id="7" name="直線コネクタ 6">
            <a:extLst>
              <a:ext uri="{FF2B5EF4-FFF2-40B4-BE49-F238E27FC236}">
                <a16:creationId xmlns:a16="http://schemas.microsoft.com/office/drawing/2014/main" id="{8361F5C9-5031-443D-968C-8E0687972A72}"/>
              </a:ext>
            </a:extLst>
          </p:cNvPr>
          <p:cNvCxnSpPr>
            <a:cxnSpLocks/>
          </p:cNvCxnSpPr>
          <p:nvPr userDrawn="1"/>
        </p:nvCxnSpPr>
        <p:spPr>
          <a:xfrm>
            <a:off x="-450" y="476672"/>
            <a:ext cx="9144900" cy="0"/>
          </a:xfrm>
          <a:prstGeom prst="line">
            <a:avLst/>
          </a:prstGeom>
          <a:ln w="41275">
            <a:gradFill flip="none" rotWithShape="1">
              <a:gsLst>
                <a:gs pos="65000">
                  <a:srgbClr val="254061"/>
                </a:gs>
                <a:gs pos="0">
                  <a:srgbClr val="254061"/>
                </a:gs>
                <a:gs pos="76000">
                  <a:schemeClr val="accent1">
                    <a:tint val="66000"/>
                    <a:satMod val="160000"/>
                  </a:schemeClr>
                </a:gs>
                <a:gs pos="100000">
                  <a:schemeClr val="accent1">
                    <a:tint val="23500"/>
                    <a:satMod val="160000"/>
                  </a:scheme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9" name="正方形/長方形 8">
            <a:extLst>
              <a:ext uri="{FF2B5EF4-FFF2-40B4-BE49-F238E27FC236}">
                <a16:creationId xmlns:a16="http://schemas.microsoft.com/office/drawing/2014/main" id="{029911F5-375D-4FDC-B43F-AE5F64EE7238}"/>
              </a:ext>
            </a:extLst>
          </p:cNvPr>
          <p:cNvSpPr/>
          <p:nvPr userDrawn="1"/>
        </p:nvSpPr>
        <p:spPr>
          <a:xfrm>
            <a:off x="0" y="175492"/>
            <a:ext cx="266526" cy="215002"/>
          </a:xfrm>
          <a:prstGeom prst="rect">
            <a:avLst/>
          </a:prstGeom>
          <a:solidFill>
            <a:srgbClr val="2540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2" name="テキスト プレースホルダー 10">
            <a:extLst>
              <a:ext uri="{FF2B5EF4-FFF2-40B4-BE49-F238E27FC236}">
                <a16:creationId xmlns:a16="http://schemas.microsoft.com/office/drawing/2014/main" id="{F406EBAD-E643-4DC9-8CFF-0E179A91864A}"/>
              </a:ext>
            </a:extLst>
          </p:cNvPr>
          <p:cNvSpPr>
            <a:spLocks noGrp="1"/>
          </p:cNvSpPr>
          <p:nvPr>
            <p:ph type="body" sz="quarter" idx="10"/>
          </p:nvPr>
        </p:nvSpPr>
        <p:spPr>
          <a:xfrm>
            <a:off x="359532" y="635202"/>
            <a:ext cx="8258472" cy="469378"/>
          </a:xfrm>
        </p:spPr>
        <p:txBody>
          <a:bodyPr anchor="ctr">
            <a:noAutofit/>
          </a:bodyPr>
          <a:lstStyle>
            <a:lvl1pPr marL="0" indent="0">
              <a:buNone/>
              <a:defRPr sz="1800" b="1">
                <a:solidFill>
                  <a:srgbClr val="404040"/>
                </a:solidFill>
              </a:defRPr>
            </a:lvl1pPr>
          </a:lstStyle>
          <a:p>
            <a:pPr lvl="0"/>
            <a:r>
              <a:rPr kumimoji="1" lang="ja-JP" altLang="en-US"/>
              <a:t>マスター テキストの書式設定</a:t>
            </a:r>
          </a:p>
        </p:txBody>
      </p:sp>
    </p:spTree>
    <p:extLst>
      <p:ext uri="{BB962C8B-B14F-4D97-AF65-F5344CB8AC3E}">
        <p14:creationId xmlns:p14="http://schemas.microsoft.com/office/powerpoint/2010/main" val="8858044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サブタイトル付き本文_2">
    <p:spTree>
      <p:nvGrpSpPr>
        <p:cNvPr id="1" name=""/>
        <p:cNvGrpSpPr/>
        <p:nvPr/>
      </p:nvGrpSpPr>
      <p:grpSpPr>
        <a:xfrm>
          <a:off x="0" y="0"/>
          <a:ext cx="0" cy="0"/>
          <a:chOff x="0" y="0"/>
          <a:chExt cx="0" cy="0"/>
        </a:xfrm>
      </p:grpSpPr>
      <p:sp>
        <p:nvSpPr>
          <p:cNvPr id="3" name="コンテンツ プレースホルダー 2"/>
          <p:cNvSpPr>
            <a:spLocks noGrp="1"/>
          </p:cNvSpPr>
          <p:nvPr>
            <p:ph sz="half" idx="1" hasCustomPrompt="1"/>
          </p:nvPr>
        </p:nvSpPr>
        <p:spPr>
          <a:xfrm>
            <a:off x="533385" y="1274216"/>
            <a:ext cx="3780421" cy="5251129"/>
          </a:xfrm>
        </p:spPr>
        <p:txBody>
          <a:bodyPr>
            <a:normAutofit/>
          </a:bodyPr>
          <a:lstStyle>
            <a:lvl1pPr>
              <a:defRPr sz="1600"/>
            </a:lvl1pPr>
            <a:lvl2pPr>
              <a:defRPr sz="1400"/>
            </a:lvl2pPr>
            <a:lvl3pPr>
              <a:defRPr sz="1400"/>
            </a:lvl3pPr>
            <a:lvl4pPr>
              <a:defRPr sz="1350"/>
            </a:lvl4pPr>
            <a:lvl5pPr>
              <a:defRPr sz="1350"/>
            </a:lvl5pPr>
            <a:lvl6pPr>
              <a:defRPr sz="1350"/>
            </a:lvl6pPr>
            <a:lvl7pPr>
              <a:defRPr sz="1350"/>
            </a:lvl7pPr>
            <a:lvl8pPr>
              <a:defRPr sz="1350"/>
            </a:lvl8pPr>
            <a:lvl9pPr>
              <a:defRPr sz="1350"/>
            </a:lvl9pPr>
          </a:lstStyle>
          <a:p>
            <a:pPr lvl="0"/>
            <a:r>
              <a:rPr kumimoji="1" lang="ja-JP" altLang="en-US" dirty="0"/>
              <a:t>テキストテキスト</a:t>
            </a:r>
          </a:p>
          <a:p>
            <a:pPr lvl="1"/>
            <a:r>
              <a:rPr kumimoji="1" lang="ja-JP" altLang="en-US" dirty="0"/>
              <a:t>テキストテキスト</a:t>
            </a:r>
          </a:p>
          <a:p>
            <a:pPr lvl="2"/>
            <a:r>
              <a:rPr kumimoji="1" lang="ja-JP" altLang="en-US" dirty="0"/>
              <a:t>テキストテキストテキストテキスト</a:t>
            </a:r>
          </a:p>
        </p:txBody>
      </p:sp>
      <p:sp>
        <p:nvSpPr>
          <p:cNvPr id="7" name="コンテンツ プレースホルダー 2"/>
          <p:cNvSpPr>
            <a:spLocks noGrp="1"/>
          </p:cNvSpPr>
          <p:nvPr>
            <p:ph sz="half" idx="12" hasCustomPrompt="1"/>
          </p:nvPr>
        </p:nvSpPr>
        <p:spPr>
          <a:xfrm>
            <a:off x="4755370" y="1274216"/>
            <a:ext cx="3855251" cy="5251129"/>
          </a:xfrm>
        </p:spPr>
        <p:txBody>
          <a:bodyPr>
            <a:normAutofit/>
          </a:bodyPr>
          <a:lstStyle>
            <a:lvl1pPr>
              <a:defRPr sz="1600"/>
            </a:lvl1pPr>
            <a:lvl2pPr>
              <a:defRPr sz="1400"/>
            </a:lvl2pPr>
            <a:lvl3pPr>
              <a:defRPr sz="1400"/>
            </a:lvl3pPr>
            <a:lvl4pPr>
              <a:defRPr sz="1350"/>
            </a:lvl4pPr>
            <a:lvl5pPr>
              <a:defRPr sz="1350"/>
            </a:lvl5pPr>
            <a:lvl6pPr>
              <a:defRPr sz="1350"/>
            </a:lvl6pPr>
            <a:lvl7pPr>
              <a:defRPr sz="1350"/>
            </a:lvl7pPr>
            <a:lvl8pPr>
              <a:defRPr sz="1350"/>
            </a:lvl8pPr>
            <a:lvl9pPr>
              <a:defRPr sz="1350"/>
            </a:lvl9pPr>
          </a:lstStyle>
          <a:p>
            <a:pPr lvl="0"/>
            <a:r>
              <a:rPr kumimoji="1" lang="ja-JP" altLang="en-US" dirty="0"/>
              <a:t>テキストテキスト</a:t>
            </a:r>
          </a:p>
          <a:p>
            <a:pPr lvl="1"/>
            <a:r>
              <a:rPr kumimoji="1" lang="ja-JP" altLang="en-US" dirty="0"/>
              <a:t>テキストテキスト</a:t>
            </a:r>
          </a:p>
          <a:p>
            <a:pPr lvl="2"/>
            <a:r>
              <a:rPr kumimoji="1" lang="ja-JP" altLang="en-US" dirty="0"/>
              <a:t>テキストテキストテキストテキスト</a:t>
            </a:r>
          </a:p>
        </p:txBody>
      </p:sp>
      <p:sp>
        <p:nvSpPr>
          <p:cNvPr id="26" name="正方形/長方形 25">
            <a:extLst>
              <a:ext uri="{FF2B5EF4-FFF2-40B4-BE49-F238E27FC236}">
                <a16:creationId xmlns:a16="http://schemas.microsoft.com/office/drawing/2014/main" id="{127EFB65-0CDF-4F7A-B229-68C9DAA1B7DF}"/>
              </a:ext>
            </a:extLst>
          </p:cNvPr>
          <p:cNvSpPr/>
          <p:nvPr userDrawn="1"/>
        </p:nvSpPr>
        <p:spPr>
          <a:xfrm>
            <a:off x="-450" y="620695"/>
            <a:ext cx="9144450" cy="1421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27" name="タイトル 1">
            <a:extLst>
              <a:ext uri="{FF2B5EF4-FFF2-40B4-BE49-F238E27FC236}">
                <a16:creationId xmlns:a16="http://schemas.microsoft.com/office/drawing/2014/main" id="{DFAA0A9D-9783-4DD0-8E4B-222FA547AB74}"/>
              </a:ext>
            </a:extLst>
          </p:cNvPr>
          <p:cNvSpPr>
            <a:spLocks noGrp="1"/>
          </p:cNvSpPr>
          <p:nvPr>
            <p:ph type="title" hasCustomPrompt="1"/>
          </p:nvPr>
        </p:nvSpPr>
        <p:spPr>
          <a:xfrm>
            <a:off x="359532" y="131151"/>
            <a:ext cx="8532948" cy="324556"/>
          </a:xfrm>
        </p:spPr>
        <p:txBody>
          <a:bodyPr>
            <a:noAutofit/>
          </a:bodyPr>
          <a:lstStyle>
            <a:lvl1pPr>
              <a:defRPr sz="1400" b="1"/>
            </a:lvl1pPr>
          </a:lstStyle>
          <a:p>
            <a:r>
              <a:rPr kumimoji="1" lang="ja-JP" altLang="en-US" dirty="0"/>
              <a:t>スライドタイトル</a:t>
            </a:r>
          </a:p>
        </p:txBody>
      </p:sp>
      <p:cxnSp>
        <p:nvCxnSpPr>
          <p:cNvPr id="28" name="直線コネクタ 27">
            <a:extLst>
              <a:ext uri="{FF2B5EF4-FFF2-40B4-BE49-F238E27FC236}">
                <a16:creationId xmlns:a16="http://schemas.microsoft.com/office/drawing/2014/main" id="{29B035BD-FB98-4557-ADEB-0D442C194A16}"/>
              </a:ext>
            </a:extLst>
          </p:cNvPr>
          <p:cNvCxnSpPr>
            <a:cxnSpLocks/>
          </p:cNvCxnSpPr>
          <p:nvPr userDrawn="1"/>
        </p:nvCxnSpPr>
        <p:spPr>
          <a:xfrm>
            <a:off x="-450" y="476672"/>
            <a:ext cx="9144900" cy="0"/>
          </a:xfrm>
          <a:prstGeom prst="line">
            <a:avLst/>
          </a:prstGeom>
          <a:ln w="41275">
            <a:gradFill flip="none" rotWithShape="1">
              <a:gsLst>
                <a:gs pos="65000">
                  <a:srgbClr val="254061"/>
                </a:gs>
                <a:gs pos="0">
                  <a:srgbClr val="254061"/>
                </a:gs>
                <a:gs pos="76000">
                  <a:schemeClr val="accent1">
                    <a:tint val="66000"/>
                    <a:satMod val="160000"/>
                  </a:schemeClr>
                </a:gs>
                <a:gs pos="100000">
                  <a:schemeClr val="accent1">
                    <a:tint val="23500"/>
                    <a:satMod val="160000"/>
                  </a:scheme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29" name="正方形/長方形 28">
            <a:extLst>
              <a:ext uri="{FF2B5EF4-FFF2-40B4-BE49-F238E27FC236}">
                <a16:creationId xmlns:a16="http://schemas.microsoft.com/office/drawing/2014/main" id="{CDC69C2E-094A-4611-AED6-97EE2FF328B7}"/>
              </a:ext>
            </a:extLst>
          </p:cNvPr>
          <p:cNvSpPr/>
          <p:nvPr userDrawn="1"/>
        </p:nvSpPr>
        <p:spPr>
          <a:xfrm>
            <a:off x="0" y="175492"/>
            <a:ext cx="266526" cy="215002"/>
          </a:xfrm>
          <a:prstGeom prst="rect">
            <a:avLst/>
          </a:prstGeom>
          <a:solidFill>
            <a:srgbClr val="2540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9" name="タイトル 1">
            <a:extLst>
              <a:ext uri="{FF2B5EF4-FFF2-40B4-BE49-F238E27FC236}">
                <a16:creationId xmlns:a16="http://schemas.microsoft.com/office/drawing/2014/main" id="{50A60487-5D06-4C9F-A455-AE7FF343C34F}"/>
              </a:ext>
            </a:extLst>
          </p:cNvPr>
          <p:cNvSpPr txBox="1">
            <a:spLocks/>
          </p:cNvSpPr>
          <p:nvPr userDrawn="1"/>
        </p:nvSpPr>
        <p:spPr>
          <a:xfrm>
            <a:off x="258573" y="709099"/>
            <a:ext cx="8626404" cy="395518"/>
          </a:xfrm>
          <a:prstGeom prst="rect">
            <a:avLst/>
          </a:prstGeom>
        </p:spPr>
        <p:txBody>
          <a:bodyPr vert="horz" lIns="68580" tIns="34290" rIns="68580" bIns="34290" rtlCol="0" anchor="ctr">
            <a:noAutofit/>
          </a:bodyPr>
          <a:lstStyle>
            <a:lvl1pPr algn="l" defTabSz="914400" rtl="0" eaLnBrk="1" latinLnBrk="0" hangingPunct="1">
              <a:spcBef>
                <a:spcPct val="0"/>
              </a:spcBef>
              <a:buNone/>
              <a:defRPr kumimoji="1" sz="2800" b="1" kern="1200">
                <a:solidFill>
                  <a:schemeClr val="tx1">
                    <a:lumMod val="75000"/>
                    <a:lumOff val="25000"/>
                  </a:schemeClr>
                </a:solidFill>
                <a:latin typeface="メイリオ" panose="020B0604030504040204" pitchFamily="50" charset="-128"/>
                <a:ea typeface="メイリオ" panose="020B0604030504040204" pitchFamily="50" charset="-128"/>
                <a:cs typeface="+mj-cs"/>
              </a:defRPr>
            </a:lvl1pPr>
          </a:lstStyle>
          <a:p>
            <a:endParaRPr lang="ja-JP" altLang="en-US" sz="1800" dirty="0"/>
          </a:p>
        </p:txBody>
      </p:sp>
      <p:sp>
        <p:nvSpPr>
          <p:cNvPr id="11" name="テキスト プレースホルダー 10">
            <a:extLst>
              <a:ext uri="{FF2B5EF4-FFF2-40B4-BE49-F238E27FC236}">
                <a16:creationId xmlns:a16="http://schemas.microsoft.com/office/drawing/2014/main" id="{B10CE290-5654-4A10-90BC-DAFF819FCCDD}"/>
              </a:ext>
            </a:extLst>
          </p:cNvPr>
          <p:cNvSpPr>
            <a:spLocks noGrp="1"/>
          </p:cNvSpPr>
          <p:nvPr>
            <p:ph type="body" sz="quarter" idx="10"/>
          </p:nvPr>
        </p:nvSpPr>
        <p:spPr>
          <a:xfrm>
            <a:off x="359532" y="635202"/>
            <a:ext cx="8258472" cy="469378"/>
          </a:xfrm>
        </p:spPr>
        <p:txBody>
          <a:bodyPr anchor="ctr">
            <a:noAutofit/>
          </a:bodyPr>
          <a:lstStyle>
            <a:lvl1pPr marL="0" indent="0">
              <a:buNone/>
              <a:defRPr sz="1800" b="1"/>
            </a:lvl1pPr>
          </a:lstStyle>
          <a:p>
            <a:pPr lvl="0"/>
            <a:r>
              <a:rPr kumimoji="1" lang="ja-JP" altLang="en-US"/>
              <a:t>マスター テキストの書式設定</a:t>
            </a:r>
          </a:p>
        </p:txBody>
      </p:sp>
    </p:spTree>
    <p:extLst>
      <p:ext uri="{BB962C8B-B14F-4D97-AF65-F5344CB8AC3E}">
        <p14:creationId xmlns:p14="http://schemas.microsoft.com/office/powerpoint/2010/main" val="13874355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上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F64240C-E68D-4B1C-80C4-CD0760ECA473}"/>
              </a:ext>
            </a:extLst>
          </p:cNvPr>
          <p:cNvSpPr>
            <a:spLocks noGrp="1"/>
          </p:cNvSpPr>
          <p:nvPr>
            <p:ph type="title"/>
          </p:nvPr>
        </p:nvSpPr>
        <p:spPr/>
        <p:txBody>
          <a:bodyPr/>
          <a:lstStyle>
            <a:lvl1pPr>
              <a:defRPr>
                <a:solidFill>
                  <a:schemeClr val="tx1">
                    <a:lumMod val="75000"/>
                    <a:lumOff val="25000"/>
                  </a:schemeClr>
                </a:solidFill>
              </a:defRPr>
            </a:lvl1pPr>
          </a:lstStyle>
          <a:p>
            <a:r>
              <a:rPr kumimoji="1" lang="ja-JP" altLang="en-US"/>
              <a:t>マスター タイトルの書式設定</a:t>
            </a:r>
            <a:endParaRPr kumimoji="1" lang="ja-JP" altLang="en-US" dirty="0"/>
          </a:p>
        </p:txBody>
      </p:sp>
      <p:sp>
        <p:nvSpPr>
          <p:cNvPr id="3" name="正方形/長方形 2">
            <a:extLst>
              <a:ext uri="{FF2B5EF4-FFF2-40B4-BE49-F238E27FC236}">
                <a16:creationId xmlns:a16="http://schemas.microsoft.com/office/drawing/2014/main" id="{CD2C38E9-855E-4659-8639-6C30200BF0E1}"/>
              </a:ext>
            </a:extLst>
          </p:cNvPr>
          <p:cNvSpPr/>
          <p:nvPr userDrawn="1"/>
        </p:nvSpPr>
        <p:spPr>
          <a:xfrm>
            <a:off x="0" y="6321318"/>
            <a:ext cx="9144000" cy="5366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dirty="0"/>
          </a:p>
        </p:txBody>
      </p:sp>
      <p:sp>
        <p:nvSpPr>
          <p:cNvPr id="4" name="スライド番号プレースホルダー 7">
            <a:extLst>
              <a:ext uri="{FF2B5EF4-FFF2-40B4-BE49-F238E27FC236}">
                <a16:creationId xmlns:a16="http://schemas.microsoft.com/office/drawing/2014/main" id="{6D86ECBD-BC2E-4D9B-A4E8-7D51BA232DB1}"/>
              </a:ext>
            </a:extLst>
          </p:cNvPr>
          <p:cNvSpPr txBox="1">
            <a:spLocks/>
          </p:cNvSpPr>
          <p:nvPr userDrawn="1"/>
        </p:nvSpPr>
        <p:spPr>
          <a:xfrm>
            <a:off x="8748886" y="6695200"/>
            <a:ext cx="395117" cy="161476"/>
          </a:xfrm>
          <a:prstGeom prst="rect">
            <a:avLst/>
          </a:prstGeom>
        </p:spPr>
        <p:txBody>
          <a:bodyPr vert="horz" lIns="68580" tIns="34290" rIns="68580" bIns="34290" rtlCol="0" anchor="ctr"/>
          <a:lstStyle>
            <a:defPPr>
              <a:defRPr lang="ja-JP"/>
            </a:defPPr>
            <a:lvl1pPr marL="0" algn="r"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53D76B94-E8BA-44BB-82EA-B76A34C77D5F}" type="slidenum">
              <a:rPr lang="ja-JP" altLang="en-US" sz="1000" smtClean="0">
                <a:solidFill>
                  <a:schemeClr val="tx1">
                    <a:lumMod val="75000"/>
                    <a:lumOff val="25000"/>
                  </a:schemeClr>
                </a:solidFill>
                <a:latin typeface="Segoe UI"/>
                <a:ea typeface="メイリオ"/>
              </a:rPr>
              <a:pPr/>
              <a:t>‹#›</a:t>
            </a:fld>
            <a:endParaRPr lang="ja-JP" altLang="en-US" sz="1000" dirty="0">
              <a:solidFill>
                <a:schemeClr val="tx1">
                  <a:lumMod val="75000"/>
                  <a:lumOff val="25000"/>
                </a:schemeClr>
              </a:solidFill>
              <a:latin typeface="Segoe UI"/>
              <a:ea typeface="メイリオ"/>
            </a:endParaRPr>
          </a:p>
        </p:txBody>
      </p:sp>
    </p:spTree>
    <p:extLst>
      <p:ext uri="{BB962C8B-B14F-4D97-AF65-F5344CB8AC3E}">
        <p14:creationId xmlns:p14="http://schemas.microsoft.com/office/powerpoint/2010/main" val="1084743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上及び頁番号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F64240C-E68D-4B1C-80C4-CD0760ECA473}"/>
              </a:ext>
            </a:extLst>
          </p:cNvPr>
          <p:cNvSpPr>
            <a:spLocks noGrp="1"/>
          </p:cNvSpPr>
          <p:nvPr>
            <p:ph type="title"/>
          </p:nvPr>
        </p:nvSpPr>
        <p:spPr/>
        <p:txBody>
          <a:bodyPr/>
          <a:lstStyle>
            <a:lvl1pPr>
              <a:defRPr>
                <a:solidFill>
                  <a:schemeClr val="tx1">
                    <a:lumMod val="75000"/>
                    <a:lumOff val="25000"/>
                  </a:schemeClr>
                </a:solidFill>
              </a:defRPr>
            </a:lvl1pPr>
          </a:lstStyle>
          <a:p>
            <a:r>
              <a:rPr kumimoji="1" lang="ja-JP" altLang="en-US"/>
              <a:t>マスター タイトルの書式設定</a:t>
            </a:r>
          </a:p>
        </p:txBody>
      </p:sp>
      <p:sp>
        <p:nvSpPr>
          <p:cNvPr id="3" name="正方形/長方形 2">
            <a:extLst>
              <a:ext uri="{FF2B5EF4-FFF2-40B4-BE49-F238E27FC236}">
                <a16:creationId xmlns:a16="http://schemas.microsoft.com/office/drawing/2014/main" id="{CD2C38E9-855E-4659-8639-6C30200BF0E1}"/>
              </a:ext>
            </a:extLst>
          </p:cNvPr>
          <p:cNvSpPr/>
          <p:nvPr userDrawn="1"/>
        </p:nvSpPr>
        <p:spPr>
          <a:xfrm>
            <a:off x="0" y="6321318"/>
            <a:ext cx="9144000" cy="5366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dirty="0"/>
          </a:p>
        </p:txBody>
      </p:sp>
    </p:spTree>
    <p:extLst>
      <p:ext uri="{BB962C8B-B14F-4D97-AF65-F5344CB8AC3E}">
        <p14:creationId xmlns:p14="http://schemas.microsoft.com/office/powerpoint/2010/main" val="14642308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下部のみ">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CD2C38E9-855E-4659-8639-6C30200BF0E1}"/>
              </a:ext>
            </a:extLst>
          </p:cNvPr>
          <p:cNvSpPr/>
          <p:nvPr userDrawn="1"/>
        </p:nvSpPr>
        <p:spPr>
          <a:xfrm>
            <a:off x="0" y="-8806"/>
            <a:ext cx="9144000" cy="156559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2" name="タイトル 1">
            <a:extLst>
              <a:ext uri="{FF2B5EF4-FFF2-40B4-BE49-F238E27FC236}">
                <a16:creationId xmlns:a16="http://schemas.microsoft.com/office/drawing/2014/main" id="{0F64240C-E68D-4B1C-80C4-CD0760ECA473}"/>
              </a:ext>
            </a:extLst>
          </p:cNvPr>
          <p:cNvSpPr>
            <a:spLocks noGrp="1"/>
          </p:cNvSpPr>
          <p:nvPr>
            <p:ph type="title"/>
          </p:nvPr>
        </p:nvSpPr>
        <p:spPr/>
        <p:txBody>
          <a:bodyPr/>
          <a:lstStyle>
            <a:lvl1pPr>
              <a:defRPr>
                <a:solidFill>
                  <a:schemeClr val="tx1">
                    <a:lumMod val="85000"/>
                    <a:lumOff val="15000"/>
                  </a:schemeClr>
                </a:solidFill>
              </a:defRPr>
            </a:lvl1pPr>
          </a:lstStyle>
          <a:p>
            <a:r>
              <a:rPr kumimoji="1" lang="ja-JP" altLang="en-US"/>
              <a:t>マスター タイトルの書式設定</a:t>
            </a:r>
          </a:p>
        </p:txBody>
      </p:sp>
    </p:spTree>
    <p:extLst>
      <p:ext uri="{BB962C8B-B14F-4D97-AF65-F5344CB8AC3E}">
        <p14:creationId xmlns:p14="http://schemas.microsoft.com/office/powerpoint/2010/main" val="31024706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白紙（ページ番号有）">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6CBD0200-957F-4C82-AF57-BC902DF0379A}"/>
              </a:ext>
            </a:extLst>
          </p:cNvPr>
          <p:cNvSpPr/>
          <p:nvPr userDrawn="1"/>
        </p:nvSpPr>
        <p:spPr>
          <a:xfrm>
            <a:off x="0" y="-13629"/>
            <a:ext cx="9144000" cy="686680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5" name="スライド番号プレースホルダー 7">
            <a:extLst>
              <a:ext uri="{FF2B5EF4-FFF2-40B4-BE49-F238E27FC236}">
                <a16:creationId xmlns:a16="http://schemas.microsoft.com/office/drawing/2014/main" id="{CCC8408E-E54D-4CBB-A4DB-FE77BDEAE860}"/>
              </a:ext>
            </a:extLst>
          </p:cNvPr>
          <p:cNvSpPr txBox="1">
            <a:spLocks/>
          </p:cNvSpPr>
          <p:nvPr userDrawn="1"/>
        </p:nvSpPr>
        <p:spPr>
          <a:xfrm>
            <a:off x="8748886" y="6650548"/>
            <a:ext cx="395117" cy="206135"/>
          </a:xfrm>
          <a:prstGeom prst="rect">
            <a:avLst/>
          </a:prstGeom>
        </p:spPr>
        <p:txBody>
          <a:bodyPr vert="horz" lIns="68580" tIns="34290" rIns="68580" bIns="34290" rtlCol="0" anchor="ctr"/>
          <a:lstStyle>
            <a:defPPr>
              <a:defRPr lang="ja-JP"/>
            </a:defPPr>
            <a:lvl1pPr marL="0" algn="r"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53D76B94-E8BA-44BB-82EA-B76A34C77D5F}" type="slidenum">
              <a:rPr lang="ja-JP" altLang="en-US" sz="1000" smtClean="0">
                <a:solidFill>
                  <a:schemeClr val="tx1">
                    <a:lumMod val="75000"/>
                    <a:lumOff val="25000"/>
                  </a:schemeClr>
                </a:solidFill>
                <a:latin typeface="Segoe UI"/>
                <a:ea typeface="メイリオ"/>
              </a:rPr>
              <a:pPr/>
              <a:t>‹#›</a:t>
            </a:fld>
            <a:endParaRPr lang="ja-JP" altLang="en-US" sz="1000" dirty="0">
              <a:solidFill>
                <a:schemeClr val="tx1">
                  <a:lumMod val="75000"/>
                  <a:lumOff val="25000"/>
                </a:schemeClr>
              </a:solidFill>
              <a:latin typeface="Segoe UI"/>
              <a:ea typeface="メイリオ"/>
            </a:endParaRPr>
          </a:p>
        </p:txBody>
      </p:sp>
    </p:spTree>
    <p:extLst>
      <p:ext uri="{BB962C8B-B14F-4D97-AF65-F5344CB8AC3E}">
        <p14:creationId xmlns:p14="http://schemas.microsoft.com/office/powerpoint/2010/main" val="28863424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白紙">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6CBD0200-957F-4C82-AF57-BC902DF0379A}"/>
              </a:ext>
            </a:extLst>
          </p:cNvPr>
          <p:cNvSpPr/>
          <p:nvPr userDrawn="1"/>
        </p:nvSpPr>
        <p:spPr>
          <a:xfrm>
            <a:off x="0" y="-13629"/>
            <a:ext cx="9144000" cy="686680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Tree>
    <p:extLst>
      <p:ext uri="{BB962C8B-B14F-4D97-AF65-F5344CB8AC3E}">
        <p14:creationId xmlns:p14="http://schemas.microsoft.com/office/powerpoint/2010/main" val="1631355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hasCustomPrompt="1"/>
          </p:nvPr>
        </p:nvSpPr>
        <p:spPr>
          <a:xfrm>
            <a:off x="467544" y="980728"/>
            <a:ext cx="8262918" cy="5544616"/>
          </a:xfrm>
        </p:spPr>
        <p:txBody>
          <a:bodyPr>
            <a:normAutofit/>
          </a:bodyPr>
          <a:lstStyle>
            <a:lvl1pPr>
              <a:defRPr sz="1500">
                <a:latin typeface="BIZ UDゴシック" panose="020B0400000000000000" pitchFamily="49" charset="-128"/>
                <a:ea typeface="BIZ UDゴシック" panose="020B0400000000000000" pitchFamily="49" charset="-128"/>
              </a:defRPr>
            </a:lvl1pPr>
            <a:lvl2pPr>
              <a:defRPr sz="1350">
                <a:latin typeface="BIZ UDゴシック" panose="020B0400000000000000" pitchFamily="49" charset="-128"/>
                <a:ea typeface="BIZ UDゴシック" panose="020B0400000000000000" pitchFamily="49" charset="-128"/>
              </a:defRPr>
            </a:lvl2pPr>
            <a:lvl3pPr>
              <a:defRPr sz="1200">
                <a:latin typeface="BIZ UDゴシック" panose="020B0400000000000000" pitchFamily="49" charset="-128"/>
                <a:ea typeface="BIZ UDゴシック" panose="020B0400000000000000" pitchFamily="49" charset="-128"/>
              </a:defRPr>
            </a:lvl3pPr>
            <a:lvl4pPr>
              <a:defRPr sz="1050">
                <a:latin typeface="BIZ UDゴシック" panose="020B0400000000000000" pitchFamily="49" charset="-128"/>
                <a:ea typeface="BIZ UDゴシック" panose="020B0400000000000000" pitchFamily="49" charset="-128"/>
              </a:defRPr>
            </a:lvl4pPr>
            <a:lvl5pPr>
              <a:defRPr sz="1050">
                <a:latin typeface="BIZ UDゴシック" panose="020B0400000000000000" pitchFamily="49" charset="-128"/>
                <a:ea typeface="BIZ UDゴシック" panose="020B0400000000000000" pitchFamily="49" charset="-128"/>
              </a:defRPr>
            </a:lvl5pPr>
          </a:lstStyle>
          <a:p>
            <a:pPr lvl="0"/>
            <a:r>
              <a:rPr kumimoji="1" lang="ja-JP" altLang="en-US" dirty="0"/>
              <a:t>テキストテキスト</a:t>
            </a:r>
          </a:p>
          <a:p>
            <a:pPr lvl="1"/>
            <a:r>
              <a:rPr kumimoji="1" lang="ja-JP" altLang="en-US" dirty="0"/>
              <a:t>テキストテキストテキスト</a:t>
            </a:r>
          </a:p>
          <a:p>
            <a:pPr lvl="2"/>
            <a:r>
              <a:rPr kumimoji="1" lang="ja-JP" altLang="en-US" dirty="0" err="1"/>
              <a:t>テキスト</a:t>
            </a:r>
            <a:r>
              <a:rPr kumimoji="1" lang="ja-JP" altLang="en-US" dirty="0"/>
              <a:t>テキストテキストテキストテキストテキストテキスト</a:t>
            </a:r>
          </a:p>
          <a:p>
            <a:pPr lvl="3"/>
            <a:r>
              <a:rPr kumimoji="1" lang="ja-JP" altLang="en-US" dirty="0"/>
              <a:t>テキストテキストテキストテキスト</a:t>
            </a:r>
          </a:p>
          <a:p>
            <a:pPr lvl="4"/>
            <a:r>
              <a:rPr kumimoji="1" lang="ja-JP" altLang="en-US" dirty="0"/>
              <a:t>テキストテキストテキストテキスト</a:t>
            </a:r>
          </a:p>
        </p:txBody>
      </p:sp>
      <p:sp>
        <p:nvSpPr>
          <p:cNvPr id="4" name="タイトル プレースホルダー 1">
            <a:extLst>
              <a:ext uri="{FF2B5EF4-FFF2-40B4-BE49-F238E27FC236}">
                <a16:creationId xmlns:a16="http://schemas.microsoft.com/office/drawing/2014/main" id="{DB777152-5BE1-4C69-977F-B68DC12D62D9}"/>
              </a:ext>
            </a:extLst>
          </p:cNvPr>
          <p:cNvSpPr>
            <a:spLocks noGrp="1"/>
          </p:cNvSpPr>
          <p:nvPr>
            <p:ph type="title"/>
          </p:nvPr>
        </p:nvSpPr>
        <p:spPr>
          <a:xfrm>
            <a:off x="251520" y="108743"/>
            <a:ext cx="6696744" cy="555376"/>
          </a:xfrm>
          <a:prstGeom prst="rect">
            <a:avLst/>
          </a:prstGeom>
        </p:spPr>
        <p:txBody>
          <a:bodyPr vert="horz" lIns="91440" tIns="45720" rIns="91440" bIns="45720" rtlCol="0" anchor="ctr">
            <a:normAutofit/>
          </a:bodyPr>
          <a:lstStyle>
            <a:lvl1pPr>
              <a:defRPr>
                <a:latin typeface="BIZ UDゴシック" panose="020B0400000000000000" pitchFamily="49" charset="-128"/>
                <a:ea typeface="BIZ UDゴシック" panose="020B0400000000000000" pitchFamily="49" charset="-128"/>
              </a:defRPr>
            </a:lvl1pPr>
          </a:lstStyle>
          <a:p>
            <a:r>
              <a:rPr kumimoji="1" lang="ja-JP" altLang="en-US" dirty="0"/>
              <a:t>マスター タイトルの書式設定</a:t>
            </a:r>
          </a:p>
        </p:txBody>
      </p:sp>
      <p:pic>
        <p:nvPicPr>
          <p:cNvPr id="5" name="グラフィックス 4">
            <a:extLst>
              <a:ext uri="{FF2B5EF4-FFF2-40B4-BE49-F238E27FC236}">
                <a16:creationId xmlns:a16="http://schemas.microsoft.com/office/drawing/2014/main" id="{FE0DE01C-38D5-B544-8541-88C57528D67B}"/>
              </a:ext>
            </a:extLst>
          </p:cNvPr>
          <p:cNvPicPr>
            <a:picLocks noChangeAspect="1"/>
          </p:cNvPicPr>
          <p:nvPr userDrawn="1"/>
        </p:nvPicPr>
        <p:blipFill>
          <a:blip r:embed="rId2"/>
          <a:stretch>
            <a:fillRect/>
          </a:stretch>
        </p:blipFill>
        <p:spPr>
          <a:xfrm>
            <a:off x="7668344" y="116632"/>
            <a:ext cx="1399431" cy="390654"/>
          </a:xfrm>
          <a:prstGeom prst="rect">
            <a:avLst/>
          </a:prstGeom>
        </p:spPr>
      </p:pic>
    </p:spTree>
    <p:extLst>
      <p:ext uri="{BB962C8B-B14F-4D97-AF65-F5344CB8AC3E}">
        <p14:creationId xmlns:p14="http://schemas.microsoft.com/office/powerpoint/2010/main" val="30006024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タイトル（シンプル）">
    <p:spTree>
      <p:nvGrpSpPr>
        <p:cNvPr id="1" name=""/>
        <p:cNvGrpSpPr/>
        <p:nvPr/>
      </p:nvGrpSpPr>
      <p:grpSpPr>
        <a:xfrm>
          <a:off x="0" y="0"/>
          <a:ext cx="0" cy="0"/>
          <a:chOff x="0" y="0"/>
          <a:chExt cx="0" cy="0"/>
        </a:xfrm>
      </p:grpSpPr>
      <p:sp>
        <p:nvSpPr>
          <p:cNvPr id="26" name="正方形/長方形 25"/>
          <p:cNvSpPr/>
          <p:nvPr userDrawn="1"/>
        </p:nvSpPr>
        <p:spPr>
          <a:xfrm>
            <a:off x="-450" y="6453335"/>
            <a:ext cx="9144450" cy="414689"/>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2" name="タイトル 1"/>
          <p:cNvSpPr>
            <a:spLocks noGrp="1"/>
          </p:cNvSpPr>
          <p:nvPr>
            <p:ph type="ctrTitle"/>
          </p:nvPr>
        </p:nvSpPr>
        <p:spPr>
          <a:xfrm>
            <a:off x="685800" y="2276880"/>
            <a:ext cx="7772400" cy="1470025"/>
          </a:xfrm>
        </p:spPr>
        <p:txBody>
          <a:bodyPr>
            <a:normAutofit/>
          </a:bodyPr>
          <a:lstStyle>
            <a:lvl1pPr>
              <a:defRPr sz="2400">
                <a:solidFill>
                  <a:srgbClr val="414141"/>
                </a:solidFill>
              </a:defRPr>
            </a:lvl1pPr>
          </a:lstStyle>
          <a:p>
            <a:r>
              <a:rPr kumimoji="1" lang="ja-JP" altLang="en-US"/>
              <a:t>マスター タイトルの書式設定</a:t>
            </a:r>
            <a:endParaRPr kumimoji="1" lang="ja-JP" altLang="en-US" dirty="0"/>
          </a:p>
        </p:txBody>
      </p:sp>
      <p:sp>
        <p:nvSpPr>
          <p:cNvPr id="3" name="サブタイトル 2"/>
          <p:cNvSpPr>
            <a:spLocks noGrp="1"/>
          </p:cNvSpPr>
          <p:nvPr>
            <p:ph type="subTitle" idx="1"/>
          </p:nvPr>
        </p:nvSpPr>
        <p:spPr>
          <a:xfrm>
            <a:off x="1371600" y="3886200"/>
            <a:ext cx="6400800" cy="1270992"/>
          </a:xfrm>
        </p:spPr>
        <p:txBody>
          <a:bodyPr>
            <a:normAutofit/>
          </a:bodyPr>
          <a:lstStyle>
            <a:lvl1pPr marL="0" indent="0" algn="ctr">
              <a:buNone/>
              <a:defRPr sz="1350">
                <a:solidFill>
                  <a:schemeClr val="tx1">
                    <a:lumMod val="65000"/>
                    <a:lumOff val="35000"/>
                  </a:schemeClr>
                </a:solidFill>
              </a:defRPr>
            </a:lvl1pPr>
            <a:lvl2pPr marL="342892" indent="0" algn="ctr">
              <a:buNone/>
              <a:defRPr>
                <a:solidFill>
                  <a:schemeClr val="tx1">
                    <a:tint val="75000"/>
                  </a:schemeClr>
                </a:solidFill>
              </a:defRPr>
            </a:lvl2pPr>
            <a:lvl3pPr marL="685783"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8"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kumimoji="1" lang="ja-JP" altLang="en-US"/>
              <a:t>マスター サブタイトルの書式設定</a:t>
            </a:r>
            <a:endParaRPr kumimoji="1" lang="ja-JP" altLang="en-US" dirty="0"/>
          </a:p>
        </p:txBody>
      </p:sp>
      <p:cxnSp>
        <p:nvCxnSpPr>
          <p:cNvPr id="18" name="直線コネクタ 17"/>
          <p:cNvCxnSpPr>
            <a:cxnSpLocks/>
          </p:cNvCxnSpPr>
          <p:nvPr userDrawn="1"/>
        </p:nvCxnSpPr>
        <p:spPr>
          <a:xfrm>
            <a:off x="-9000" y="6454113"/>
            <a:ext cx="9153000" cy="0"/>
          </a:xfrm>
          <a:prstGeom prst="line">
            <a:avLst/>
          </a:prstGeom>
          <a:ln w="508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4" name="スライド番号プレースホルダー 7">
            <a:extLst>
              <a:ext uri="{FF2B5EF4-FFF2-40B4-BE49-F238E27FC236}">
                <a16:creationId xmlns:a16="http://schemas.microsoft.com/office/drawing/2014/main" id="{B154F4EC-137D-1512-F586-668F752E5A5F}"/>
              </a:ext>
            </a:extLst>
          </p:cNvPr>
          <p:cNvSpPr txBox="1">
            <a:spLocks/>
          </p:cNvSpPr>
          <p:nvPr userDrawn="1"/>
        </p:nvSpPr>
        <p:spPr>
          <a:xfrm>
            <a:off x="8738170" y="6664836"/>
            <a:ext cx="395117" cy="206135"/>
          </a:xfrm>
          <a:prstGeom prst="rect">
            <a:avLst/>
          </a:prstGeom>
        </p:spPr>
        <p:txBody>
          <a:bodyPr vert="horz" lIns="68580" tIns="34290" rIns="68580" bIns="34290" rtlCol="0" anchor="ctr"/>
          <a:lstStyle>
            <a:defPPr>
              <a:defRPr lang="ja-JP"/>
            </a:defPPr>
            <a:lvl1pPr marL="0" algn="r"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53D76B94-E8BA-44BB-82EA-B76A34C77D5F}" type="slidenum">
              <a:rPr lang="ja-JP" altLang="en-US" sz="1000" baseline="0" smtClean="0">
                <a:solidFill>
                  <a:schemeClr val="tx1">
                    <a:lumMod val="75000"/>
                    <a:lumOff val="25000"/>
                  </a:schemeClr>
                </a:solidFill>
                <a:latin typeface="Segoe UI" panose="020B0502040204020203" pitchFamily="34" charset="0"/>
                <a:ea typeface="メイリオ" panose="020B0604030504040204" pitchFamily="50" charset="-128"/>
              </a:rPr>
              <a:pPr/>
              <a:t>‹#›</a:t>
            </a:fld>
            <a:endParaRPr lang="ja-JP" altLang="en-US" sz="1000" baseline="0" dirty="0">
              <a:solidFill>
                <a:schemeClr val="tx1">
                  <a:lumMod val="75000"/>
                  <a:lumOff val="25000"/>
                </a:schemeClr>
              </a:solidFill>
              <a:latin typeface="Segoe UI" panose="020B0502040204020203" pitchFamily="34" charset="0"/>
              <a:ea typeface="メイリオ" panose="020B0604030504040204" pitchFamily="50" charset="-128"/>
            </a:endParaRPr>
          </a:p>
        </p:txBody>
      </p:sp>
    </p:spTree>
    <p:extLst>
      <p:ext uri="{BB962C8B-B14F-4D97-AF65-F5344CB8AC3E}">
        <p14:creationId xmlns:p14="http://schemas.microsoft.com/office/powerpoint/2010/main" val="1800056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hasCustomPrompt="1"/>
          </p:nvPr>
        </p:nvSpPr>
        <p:spPr>
          <a:xfrm>
            <a:off x="467544" y="980728"/>
            <a:ext cx="8262918" cy="5544616"/>
          </a:xfrm>
        </p:spPr>
        <p:txBody>
          <a:bodyPr>
            <a:normAutofit/>
          </a:bodyPr>
          <a:lstStyle>
            <a:lvl1pPr>
              <a:defRPr sz="1500">
                <a:latin typeface="BIZ UDゴシック" panose="020B0400000000000000" pitchFamily="49" charset="-128"/>
                <a:ea typeface="BIZ UDゴシック" panose="020B0400000000000000" pitchFamily="49" charset="-128"/>
              </a:defRPr>
            </a:lvl1pPr>
            <a:lvl2pPr>
              <a:defRPr sz="1350">
                <a:latin typeface="BIZ UDゴシック" panose="020B0400000000000000" pitchFamily="49" charset="-128"/>
                <a:ea typeface="BIZ UDゴシック" panose="020B0400000000000000" pitchFamily="49" charset="-128"/>
              </a:defRPr>
            </a:lvl2pPr>
            <a:lvl3pPr>
              <a:defRPr sz="1200">
                <a:latin typeface="BIZ UDゴシック" panose="020B0400000000000000" pitchFamily="49" charset="-128"/>
                <a:ea typeface="BIZ UDゴシック" panose="020B0400000000000000" pitchFamily="49" charset="-128"/>
              </a:defRPr>
            </a:lvl3pPr>
            <a:lvl4pPr>
              <a:defRPr sz="1050">
                <a:latin typeface="BIZ UDゴシック" panose="020B0400000000000000" pitchFamily="49" charset="-128"/>
                <a:ea typeface="BIZ UDゴシック" panose="020B0400000000000000" pitchFamily="49" charset="-128"/>
              </a:defRPr>
            </a:lvl4pPr>
            <a:lvl5pPr>
              <a:defRPr sz="1050">
                <a:latin typeface="BIZ UDゴシック" panose="020B0400000000000000" pitchFamily="49" charset="-128"/>
                <a:ea typeface="BIZ UDゴシック" panose="020B0400000000000000" pitchFamily="49" charset="-128"/>
              </a:defRPr>
            </a:lvl5pPr>
          </a:lstStyle>
          <a:p>
            <a:pPr lvl="0"/>
            <a:r>
              <a:rPr kumimoji="1" lang="ja-JP" altLang="en-US" dirty="0"/>
              <a:t>テキストテキスト</a:t>
            </a:r>
          </a:p>
          <a:p>
            <a:pPr lvl="1"/>
            <a:r>
              <a:rPr kumimoji="1" lang="ja-JP" altLang="en-US" dirty="0"/>
              <a:t>テキストテキストテキスト</a:t>
            </a:r>
          </a:p>
          <a:p>
            <a:pPr lvl="2"/>
            <a:r>
              <a:rPr kumimoji="1" lang="ja-JP" altLang="en-US" dirty="0" err="1"/>
              <a:t>テキスト</a:t>
            </a:r>
            <a:r>
              <a:rPr kumimoji="1" lang="ja-JP" altLang="en-US" dirty="0"/>
              <a:t>テキストテキストテキストテキストテキストテキスト</a:t>
            </a:r>
          </a:p>
          <a:p>
            <a:pPr lvl="3"/>
            <a:r>
              <a:rPr kumimoji="1" lang="ja-JP" altLang="en-US" dirty="0"/>
              <a:t>テキストテキストテキストテキスト</a:t>
            </a:r>
          </a:p>
          <a:p>
            <a:pPr lvl="4"/>
            <a:r>
              <a:rPr kumimoji="1" lang="ja-JP" altLang="en-US" dirty="0"/>
              <a:t>テキストテキストテキストテキスト</a:t>
            </a:r>
          </a:p>
        </p:txBody>
      </p:sp>
      <p:sp>
        <p:nvSpPr>
          <p:cNvPr id="4" name="タイトル プレースホルダー 1">
            <a:extLst>
              <a:ext uri="{FF2B5EF4-FFF2-40B4-BE49-F238E27FC236}">
                <a16:creationId xmlns:a16="http://schemas.microsoft.com/office/drawing/2014/main" id="{DB777152-5BE1-4C69-977F-B68DC12D62D9}"/>
              </a:ext>
            </a:extLst>
          </p:cNvPr>
          <p:cNvSpPr>
            <a:spLocks noGrp="1"/>
          </p:cNvSpPr>
          <p:nvPr>
            <p:ph type="title"/>
          </p:nvPr>
        </p:nvSpPr>
        <p:spPr>
          <a:xfrm>
            <a:off x="251520" y="108743"/>
            <a:ext cx="6696744" cy="555376"/>
          </a:xfrm>
          <a:prstGeom prst="rect">
            <a:avLst/>
          </a:prstGeom>
        </p:spPr>
        <p:txBody>
          <a:bodyPr vert="horz" lIns="91440" tIns="45720" rIns="91440" bIns="45720" rtlCol="0" anchor="ctr">
            <a:normAutofit/>
          </a:bodyPr>
          <a:lstStyle>
            <a:lvl1pPr>
              <a:defRPr>
                <a:latin typeface="BIZ UDゴシック" panose="020B0400000000000000" pitchFamily="49" charset="-128"/>
                <a:ea typeface="BIZ UDゴシック" panose="020B0400000000000000" pitchFamily="49" charset="-128"/>
              </a:defRPr>
            </a:lvl1pPr>
          </a:lstStyle>
          <a:p>
            <a:r>
              <a:rPr kumimoji="1" lang="ja-JP" altLang="en-US" dirty="0"/>
              <a:t>マスター タイトルの書式設定</a:t>
            </a:r>
          </a:p>
        </p:txBody>
      </p:sp>
    </p:spTree>
    <p:extLst>
      <p:ext uri="{BB962C8B-B14F-4D97-AF65-F5344CB8AC3E}">
        <p14:creationId xmlns:p14="http://schemas.microsoft.com/office/powerpoint/2010/main" val="30006024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シンプル2）">
    <p:spTree>
      <p:nvGrpSpPr>
        <p:cNvPr id="1" name=""/>
        <p:cNvGrpSpPr/>
        <p:nvPr/>
      </p:nvGrpSpPr>
      <p:grpSpPr>
        <a:xfrm>
          <a:off x="0" y="0"/>
          <a:ext cx="0" cy="0"/>
          <a:chOff x="0" y="0"/>
          <a:chExt cx="0" cy="0"/>
        </a:xfrm>
      </p:grpSpPr>
      <p:sp>
        <p:nvSpPr>
          <p:cNvPr id="26" name="正方形/長方形 25"/>
          <p:cNvSpPr/>
          <p:nvPr userDrawn="1"/>
        </p:nvSpPr>
        <p:spPr>
          <a:xfrm>
            <a:off x="0" y="6247337"/>
            <a:ext cx="9144000" cy="620688"/>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12" name="正方形/長方形 11"/>
          <p:cNvSpPr/>
          <p:nvPr userDrawn="1"/>
        </p:nvSpPr>
        <p:spPr>
          <a:xfrm>
            <a:off x="0" y="2060848"/>
            <a:ext cx="9144000" cy="418438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2" name="タイトル 1"/>
          <p:cNvSpPr>
            <a:spLocks noGrp="1"/>
          </p:cNvSpPr>
          <p:nvPr>
            <p:ph type="ctrTitle"/>
          </p:nvPr>
        </p:nvSpPr>
        <p:spPr>
          <a:xfrm>
            <a:off x="685800" y="2276880"/>
            <a:ext cx="7772400" cy="1470025"/>
          </a:xfrm>
        </p:spPr>
        <p:txBody>
          <a:bodyPr>
            <a:normAutofit/>
          </a:bodyPr>
          <a:lstStyle>
            <a:lvl1pPr>
              <a:defRPr sz="2400">
                <a:solidFill>
                  <a:srgbClr val="414141"/>
                </a:solidFill>
              </a:defRPr>
            </a:lvl1pPr>
          </a:lstStyle>
          <a:p>
            <a:r>
              <a:rPr kumimoji="1" lang="ja-JP" altLang="en-US"/>
              <a:t>マスター タイトルの書式設定</a:t>
            </a:r>
            <a:endParaRPr kumimoji="1" lang="ja-JP" altLang="en-US" dirty="0"/>
          </a:p>
        </p:txBody>
      </p:sp>
      <p:sp>
        <p:nvSpPr>
          <p:cNvPr id="3" name="サブタイトル 2"/>
          <p:cNvSpPr>
            <a:spLocks noGrp="1"/>
          </p:cNvSpPr>
          <p:nvPr>
            <p:ph type="subTitle" idx="1"/>
          </p:nvPr>
        </p:nvSpPr>
        <p:spPr>
          <a:xfrm>
            <a:off x="1371600" y="3886200"/>
            <a:ext cx="6400800" cy="1270992"/>
          </a:xfrm>
        </p:spPr>
        <p:txBody>
          <a:bodyPr>
            <a:normAutofit/>
          </a:bodyPr>
          <a:lstStyle>
            <a:lvl1pPr marL="0" indent="0" algn="ctr">
              <a:buNone/>
              <a:defRPr sz="1350">
                <a:solidFill>
                  <a:srgbClr val="5A5A5A"/>
                </a:solidFill>
              </a:defRPr>
            </a:lvl1pPr>
            <a:lvl2pPr marL="342892" indent="0" algn="ctr">
              <a:buNone/>
              <a:defRPr>
                <a:solidFill>
                  <a:schemeClr val="tx1">
                    <a:tint val="75000"/>
                  </a:schemeClr>
                </a:solidFill>
              </a:defRPr>
            </a:lvl2pPr>
            <a:lvl3pPr marL="685783"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8"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kumimoji="1" lang="ja-JP" altLang="en-US"/>
              <a:t>マスター サブタイトルの書式設定</a:t>
            </a:r>
            <a:endParaRPr kumimoji="1" lang="ja-JP" altLang="en-US" dirty="0"/>
          </a:p>
        </p:txBody>
      </p:sp>
      <p:sp>
        <p:nvSpPr>
          <p:cNvPr id="29" name="テキスト ボックス 28"/>
          <p:cNvSpPr txBox="1"/>
          <p:nvPr userDrawn="1"/>
        </p:nvSpPr>
        <p:spPr>
          <a:xfrm>
            <a:off x="5364088" y="6430727"/>
            <a:ext cx="3654407" cy="246221"/>
          </a:xfrm>
          <a:prstGeom prst="rect">
            <a:avLst/>
          </a:prstGeom>
          <a:noFill/>
        </p:spPr>
        <p:txBody>
          <a:bodyPr wrap="square" rtlCol="0">
            <a:spAutoFit/>
          </a:bodyPr>
          <a:lstStyle/>
          <a:p>
            <a:pPr marL="0" marR="0" indent="0" algn="r" defTabSz="685783" rtl="0" eaLnBrk="1" fontAlgn="auto" latinLnBrk="0" hangingPunct="1">
              <a:lnSpc>
                <a:spcPct val="100000"/>
              </a:lnSpc>
              <a:spcBef>
                <a:spcPts val="0"/>
              </a:spcBef>
              <a:spcAft>
                <a:spcPts val="0"/>
              </a:spcAft>
              <a:buClrTx/>
              <a:buSzTx/>
              <a:buFontTx/>
              <a:buNone/>
              <a:tabLst/>
              <a:defRPr/>
            </a:pPr>
            <a:r>
              <a:rPr lang="en-US" altLang="ja-JP" sz="1000" dirty="0">
                <a:solidFill>
                  <a:schemeClr val="bg1"/>
                </a:solidFill>
                <a:latin typeface="Segoe UI" panose="020B0502040204020203" pitchFamily="34" charset="0"/>
                <a:cs typeface="Segoe UI" panose="020B0502040204020203" pitchFamily="34" charset="0"/>
              </a:rPr>
              <a:t>Copyright© JAPAN NUS Co., LTD. All rights reserved.</a:t>
            </a:r>
            <a:endParaRPr lang="ja-JP" altLang="en-US" sz="1000" dirty="0">
              <a:solidFill>
                <a:schemeClr val="bg1"/>
              </a:solidFill>
              <a:latin typeface="Segoe UI" panose="020B0502040204020203" pitchFamily="34" charset="0"/>
              <a:cs typeface="Segoe UI" panose="020B0502040204020203" pitchFamily="34" charset="0"/>
            </a:endParaRPr>
          </a:p>
        </p:txBody>
      </p:sp>
      <p:sp>
        <p:nvSpPr>
          <p:cNvPr id="13" name="テキスト ボックス 12"/>
          <p:cNvSpPr txBox="1"/>
          <p:nvPr userDrawn="1"/>
        </p:nvSpPr>
        <p:spPr>
          <a:xfrm>
            <a:off x="683568" y="1399466"/>
            <a:ext cx="2160240" cy="138499"/>
          </a:xfrm>
          <a:prstGeom prst="rect">
            <a:avLst/>
          </a:prstGeom>
          <a:noFill/>
        </p:spPr>
        <p:txBody>
          <a:bodyPr wrap="square" lIns="0" tIns="0" bIns="0" rtlCol="0">
            <a:spAutoFit/>
          </a:bodyPr>
          <a:lstStyle/>
          <a:p>
            <a:r>
              <a:rPr kumimoji="1" lang="ja-JP" altLang="en-US" sz="900" b="1" dirty="0">
                <a:solidFill>
                  <a:schemeClr val="tx1">
                    <a:lumMod val="75000"/>
                    <a:lumOff val="25000"/>
                  </a:schemeClr>
                </a:solidFill>
                <a:latin typeface="メイリオ" panose="020B0604030504040204" pitchFamily="50" charset="-128"/>
                <a:ea typeface="メイリオ" panose="020B0604030504040204" pitchFamily="50" charset="-128"/>
              </a:rPr>
              <a:t>エネルギーと環境を考える</a:t>
            </a:r>
          </a:p>
        </p:txBody>
      </p:sp>
      <p:cxnSp>
        <p:nvCxnSpPr>
          <p:cNvPr id="15" name="直線コネクタ 14"/>
          <p:cNvCxnSpPr/>
          <p:nvPr userDrawn="1"/>
        </p:nvCxnSpPr>
        <p:spPr>
          <a:xfrm>
            <a:off x="0" y="6247337"/>
            <a:ext cx="9144000" cy="0"/>
          </a:xfrm>
          <a:prstGeom prst="line">
            <a:avLst/>
          </a:prstGeom>
          <a:ln w="50800">
            <a:gradFill flip="none" rotWithShape="1">
              <a:gsLst>
                <a:gs pos="0">
                  <a:schemeClr val="accent1">
                    <a:tint val="66000"/>
                    <a:satMod val="160000"/>
                  </a:schemeClr>
                </a:gs>
                <a:gs pos="85000">
                  <a:schemeClr val="accent1">
                    <a:tint val="44500"/>
                    <a:satMod val="160000"/>
                  </a:schemeClr>
                </a:gs>
                <a:gs pos="100000">
                  <a:schemeClr val="accent1">
                    <a:tint val="23500"/>
                    <a:satMod val="160000"/>
                  </a:schemeClr>
                </a:gs>
              </a:gsLst>
              <a:lin ang="16200000" scaled="1"/>
              <a:tileRect/>
            </a:gradFill>
          </a:ln>
        </p:spPr>
        <p:style>
          <a:lnRef idx="1">
            <a:schemeClr val="accent1"/>
          </a:lnRef>
          <a:fillRef idx="0">
            <a:schemeClr val="accent1"/>
          </a:fillRef>
          <a:effectRef idx="0">
            <a:schemeClr val="accent1"/>
          </a:effectRef>
          <a:fontRef idx="minor">
            <a:schemeClr val="tx1"/>
          </a:fontRef>
        </p:style>
      </p:cxnSp>
      <p:pic>
        <p:nvPicPr>
          <p:cNvPr id="19" name="Picture 2" descr="\\Shinjuku-1\全社共有\F.3 営業ツール\JANUSロゴ2005\gif\nihon_logo_final.gif">
            <a:extLst>
              <a:ext uri="{FF2B5EF4-FFF2-40B4-BE49-F238E27FC236}">
                <a16:creationId xmlns:a16="http://schemas.microsoft.com/office/drawing/2014/main" id="{6BC7AB46-9B0D-443E-9D8F-688B9950F9C8}"/>
              </a:ext>
            </a:extLst>
          </p:cNvPr>
          <p:cNvPicPr>
            <a:picLocks noChangeAspect="1" noChangeArrowheads="1"/>
          </p:cNvPicPr>
          <p:nvPr userDrawn="1"/>
        </p:nvPicPr>
        <p:blipFill>
          <a:blip r:embed="rId2" cstate="email">
            <a:duotone>
              <a:prstClr val="black"/>
              <a:schemeClr val="tx1">
                <a:lumMod val="75000"/>
                <a:lumOff val="25000"/>
                <a:tint val="45000"/>
                <a:satMod val="400000"/>
              </a:schemeClr>
            </a:duotone>
            <a:extLst>
              <a:ext uri="{28A0092B-C50C-407E-A947-70E740481C1C}">
                <a14:useLocalDpi xmlns:a14="http://schemas.microsoft.com/office/drawing/2010/main"/>
              </a:ext>
            </a:extLst>
          </a:blip>
          <a:srcRect/>
          <a:stretch>
            <a:fillRect/>
          </a:stretch>
        </p:blipFill>
        <p:spPr bwMode="auto">
          <a:xfrm>
            <a:off x="3216325" y="5589240"/>
            <a:ext cx="2711348" cy="216024"/>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Shinjuku-1\全社共有\F.3 営業ツール\JANUSロゴ2005\gif\janus_logo_final_blue.gif">
            <a:extLst>
              <a:ext uri="{FF2B5EF4-FFF2-40B4-BE49-F238E27FC236}">
                <a16:creationId xmlns:a16="http://schemas.microsoft.com/office/drawing/2014/main" id="{4757968E-716D-42ED-B3F6-0046E6422B7D}"/>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683568" y="1591327"/>
            <a:ext cx="1584176" cy="2765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08939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地球）">
    <p:spTree>
      <p:nvGrpSpPr>
        <p:cNvPr id="1" name=""/>
        <p:cNvGrpSpPr/>
        <p:nvPr/>
      </p:nvGrpSpPr>
      <p:grpSpPr>
        <a:xfrm>
          <a:off x="0" y="0"/>
          <a:ext cx="0" cy="0"/>
          <a:chOff x="0" y="0"/>
          <a:chExt cx="0" cy="0"/>
        </a:xfrm>
      </p:grpSpPr>
      <p:sp>
        <p:nvSpPr>
          <p:cNvPr id="26" name="正方形/長方形 25"/>
          <p:cNvSpPr/>
          <p:nvPr userDrawn="1"/>
        </p:nvSpPr>
        <p:spPr>
          <a:xfrm>
            <a:off x="0" y="6247337"/>
            <a:ext cx="9144000" cy="620688"/>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2" name="タイトル 1"/>
          <p:cNvSpPr>
            <a:spLocks noGrp="1"/>
          </p:cNvSpPr>
          <p:nvPr>
            <p:ph type="ctrTitle"/>
          </p:nvPr>
        </p:nvSpPr>
        <p:spPr>
          <a:xfrm>
            <a:off x="685800" y="980728"/>
            <a:ext cx="7772400" cy="936104"/>
          </a:xfrm>
          <a:noFill/>
        </p:spPr>
        <p:txBody>
          <a:bodyPr>
            <a:normAutofit/>
          </a:bodyPr>
          <a:lstStyle>
            <a:lvl1pPr>
              <a:defRPr sz="2400">
                <a:solidFill>
                  <a:srgbClr val="414141"/>
                </a:solidFill>
                <a:effectLst/>
              </a:defRPr>
            </a:lvl1pPr>
          </a:lstStyle>
          <a:p>
            <a:r>
              <a:rPr kumimoji="1" lang="ja-JP" altLang="en-US"/>
              <a:t>マスター タイトルの書式設定</a:t>
            </a:r>
            <a:endParaRPr kumimoji="1" lang="ja-JP" altLang="en-US" dirty="0"/>
          </a:p>
        </p:txBody>
      </p:sp>
      <p:pic>
        <p:nvPicPr>
          <p:cNvPr id="4" name="図 3" descr="星と惑星の絵&#10;&#10;中程度の精度で自動的に生成された説明">
            <a:extLst>
              <a:ext uri="{FF2B5EF4-FFF2-40B4-BE49-F238E27FC236}">
                <a16:creationId xmlns:a16="http://schemas.microsoft.com/office/drawing/2014/main" id="{153E042B-C765-471B-A87A-7DE57E62E602}"/>
              </a:ext>
            </a:extLst>
          </p:cNvPr>
          <p:cNvPicPr>
            <a:picLocks noChangeAspect="1"/>
          </p:cNvPicPr>
          <p:nvPr userDrawn="1"/>
        </p:nvPicPr>
        <p:blipFill rotWithShape="1">
          <a:blip r:embed="rId2" cstate="hqprint">
            <a:extLst>
              <a:ext uri="{28A0092B-C50C-407E-A947-70E740481C1C}">
                <a14:useLocalDpi xmlns:a14="http://schemas.microsoft.com/office/drawing/2010/main"/>
              </a:ext>
            </a:extLst>
          </a:blip>
          <a:srcRect/>
          <a:stretch/>
        </p:blipFill>
        <p:spPr>
          <a:xfrm>
            <a:off x="-8133" y="3501008"/>
            <a:ext cx="9149136" cy="2746329"/>
          </a:xfrm>
          <a:prstGeom prst="rect">
            <a:avLst/>
          </a:prstGeom>
        </p:spPr>
      </p:pic>
      <p:pic>
        <p:nvPicPr>
          <p:cNvPr id="13" name="Picture 5" descr="\\Shinjuku-1\全社共有\F.3 営業ツール\JANUSロゴ2005\Jpeg\nihon_logo_pp1.jpg">
            <a:extLst>
              <a:ext uri="{FF2B5EF4-FFF2-40B4-BE49-F238E27FC236}">
                <a16:creationId xmlns:a16="http://schemas.microsoft.com/office/drawing/2014/main" id="{30EE5CCF-1472-498D-96D0-B3225E7FAD75}"/>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3219775" y="2880320"/>
            <a:ext cx="2704451" cy="209843"/>
          </a:xfrm>
          <a:prstGeom prst="rect">
            <a:avLst/>
          </a:prstGeom>
          <a:noFill/>
          <a:extLst>
            <a:ext uri="{909E8E84-426E-40DD-AFC4-6F175D3DCCD1}">
              <a14:hiddenFill xmlns:a14="http://schemas.microsoft.com/office/drawing/2010/main">
                <a:solidFill>
                  <a:srgbClr val="FFFFFF"/>
                </a:solidFill>
              </a14:hiddenFill>
            </a:ext>
          </a:extLst>
        </p:spPr>
      </p:pic>
      <p:sp>
        <p:nvSpPr>
          <p:cNvPr id="9" name="テキスト ボックス 8">
            <a:extLst>
              <a:ext uri="{FF2B5EF4-FFF2-40B4-BE49-F238E27FC236}">
                <a16:creationId xmlns:a16="http://schemas.microsoft.com/office/drawing/2014/main" id="{9D8B8771-BADA-48A7-851A-A9F5C10786C2}"/>
              </a:ext>
            </a:extLst>
          </p:cNvPr>
          <p:cNvSpPr txBox="1"/>
          <p:nvPr userDrawn="1"/>
        </p:nvSpPr>
        <p:spPr>
          <a:xfrm>
            <a:off x="5868144" y="6430727"/>
            <a:ext cx="3150351" cy="246221"/>
          </a:xfrm>
          <a:prstGeom prst="rect">
            <a:avLst/>
          </a:prstGeom>
          <a:noFill/>
        </p:spPr>
        <p:txBody>
          <a:bodyPr wrap="square" rtlCol="0">
            <a:spAutoFit/>
          </a:bodyPr>
          <a:lstStyle/>
          <a:p>
            <a:pPr marL="0" marR="0" indent="0" algn="r" defTabSz="685783" rtl="0" eaLnBrk="1" fontAlgn="auto" latinLnBrk="0" hangingPunct="1">
              <a:lnSpc>
                <a:spcPct val="100000"/>
              </a:lnSpc>
              <a:spcBef>
                <a:spcPts val="0"/>
              </a:spcBef>
              <a:spcAft>
                <a:spcPts val="0"/>
              </a:spcAft>
              <a:buClrTx/>
              <a:buSzTx/>
              <a:buFontTx/>
              <a:buNone/>
              <a:tabLst/>
              <a:defRPr/>
            </a:pPr>
            <a:r>
              <a:rPr lang="en-US" altLang="ja-JP" sz="1000" dirty="0">
                <a:solidFill>
                  <a:schemeClr val="bg1"/>
                </a:solidFill>
                <a:latin typeface="Segoe UI" panose="020B0502040204020203" pitchFamily="34" charset="0"/>
                <a:cs typeface="Segoe UI" panose="020B0502040204020203" pitchFamily="34" charset="0"/>
              </a:rPr>
              <a:t>Copyright© JAPAN NUS Co., LTD. All rights reserved.</a:t>
            </a:r>
            <a:endParaRPr lang="ja-JP" altLang="en-US" sz="1000" dirty="0">
              <a:solidFill>
                <a:schemeClr val="bg1"/>
              </a:solidFill>
              <a:latin typeface="Segoe UI" panose="020B0502040204020203" pitchFamily="34" charset="0"/>
              <a:cs typeface="Segoe UI" panose="020B0502040204020203" pitchFamily="34" charset="0"/>
            </a:endParaRPr>
          </a:p>
        </p:txBody>
      </p:sp>
      <p:sp>
        <p:nvSpPr>
          <p:cNvPr id="10" name="テキスト ボックス 9">
            <a:extLst>
              <a:ext uri="{FF2B5EF4-FFF2-40B4-BE49-F238E27FC236}">
                <a16:creationId xmlns:a16="http://schemas.microsoft.com/office/drawing/2014/main" id="{03BEFCD9-999B-4E84-92B4-3E008B89E481}"/>
              </a:ext>
            </a:extLst>
          </p:cNvPr>
          <p:cNvSpPr txBox="1"/>
          <p:nvPr userDrawn="1"/>
        </p:nvSpPr>
        <p:spPr>
          <a:xfrm>
            <a:off x="683568" y="375280"/>
            <a:ext cx="2160240" cy="115416"/>
          </a:xfrm>
          <a:prstGeom prst="rect">
            <a:avLst/>
          </a:prstGeom>
          <a:noFill/>
        </p:spPr>
        <p:txBody>
          <a:bodyPr wrap="square" lIns="0" tIns="0" bIns="0" rtlCol="0">
            <a:spAutoFit/>
          </a:bodyPr>
          <a:lstStyle/>
          <a:p>
            <a:r>
              <a:rPr kumimoji="1" lang="ja-JP" altLang="en-US" sz="750" b="1" dirty="0">
                <a:solidFill>
                  <a:schemeClr val="tx1">
                    <a:lumMod val="75000"/>
                    <a:lumOff val="25000"/>
                  </a:schemeClr>
                </a:solidFill>
                <a:latin typeface="メイリオ" panose="020B0604030504040204" pitchFamily="50" charset="-128"/>
                <a:ea typeface="メイリオ" panose="020B0604030504040204" pitchFamily="50" charset="-128"/>
              </a:rPr>
              <a:t>エネルギーと環境を考える</a:t>
            </a:r>
          </a:p>
        </p:txBody>
      </p:sp>
      <p:pic>
        <p:nvPicPr>
          <p:cNvPr id="12" name="Picture 2" descr="\\Shinjuku-1\全社共有\F.3 営業ツール\JANUSロゴ2005\gif\janus_logo_final_blue.gif">
            <a:extLst>
              <a:ext uri="{FF2B5EF4-FFF2-40B4-BE49-F238E27FC236}">
                <a16:creationId xmlns:a16="http://schemas.microsoft.com/office/drawing/2014/main" id="{0359776A-63A9-4315-8435-294EEBABCD78}"/>
              </a:ext>
            </a:extLst>
          </p:cNvPr>
          <p:cNvPicPr>
            <a:picLocks noChangeAspect="1" noChangeArrowheads="1"/>
          </p:cNvPicPr>
          <p:nvPr userDrawn="1"/>
        </p:nvPicPr>
        <p:blipFill>
          <a:blip r:embed="rId4" cstate="email">
            <a:extLst>
              <a:ext uri="{28A0092B-C50C-407E-A947-70E740481C1C}">
                <a14:useLocalDpi xmlns:a14="http://schemas.microsoft.com/office/drawing/2010/main"/>
              </a:ext>
            </a:extLst>
          </a:blip>
          <a:srcRect/>
          <a:stretch>
            <a:fillRect/>
          </a:stretch>
        </p:blipFill>
        <p:spPr bwMode="auto">
          <a:xfrm>
            <a:off x="683568" y="507960"/>
            <a:ext cx="1512168" cy="2388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96004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イラスト）">
    <p:spTree>
      <p:nvGrpSpPr>
        <p:cNvPr id="1" name=""/>
        <p:cNvGrpSpPr/>
        <p:nvPr/>
      </p:nvGrpSpPr>
      <p:grpSpPr>
        <a:xfrm>
          <a:off x="0" y="0"/>
          <a:ext cx="0" cy="0"/>
          <a:chOff x="0" y="0"/>
          <a:chExt cx="0" cy="0"/>
        </a:xfrm>
      </p:grpSpPr>
      <p:sp>
        <p:nvSpPr>
          <p:cNvPr id="26" name="正方形/長方形 25"/>
          <p:cNvSpPr/>
          <p:nvPr userDrawn="1"/>
        </p:nvSpPr>
        <p:spPr>
          <a:xfrm>
            <a:off x="0" y="6247337"/>
            <a:ext cx="9144000" cy="620688"/>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latin typeface="メイリオ" panose="020B0604030504040204" pitchFamily="50" charset="-128"/>
              <a:ea typeface="メイリオ" panose="020B0604030504040204" pitchFamily="50" charset="-128"/>
            </a:endParaRPr>
          </a:p>
        </p:txBody>
      </p:sp>
      <p:sp>
        <p:nvSpPr>
          <p:cNvPr id="2" name="タイトル 1"/>
          <p:cNvSpPr>
            <a:spLocks noGrp="1"/>
          </p:cNvSpPr>
          <p:nvPr>
            <p:ph type="ctrTitle"/>
          </p:nvPr>
        </p:nvSpPr>
        <p:spPr>
          <a:xfrm>
            <a:off x="685800" y="980728"/>
            <a:ext cx="7772400" cy="936104"/>
          </a:xfrm>
        </p:spPr>
        <p:txBody>
          <a:bodyPr>
            <a:normAutofit/>
          </a:bodyPr>
          <a:lstStyle>
            <a:lvl1pPr>
              <a:defRPr sz="2400">
                <a:solidFill>
                  <a:srgbClr val="414141"/>
                </a:solidFill>
                <a:latin typeface="メイリオ" panose="020B0604030504040204" pitchFamily="50" charset="-128"/>
                <a:ea typeface="メイリオ" panose="020B0604030504040204" pitchFamily="50" charset="-128"/>
              </a:defRPr>
            </a:lvl1pPr>
          </a:lstStyle>
          <a:p>
            <a:r>
              <a:rPr kumimoji="1" lang="ja-JP" altLang="en-US"/>
              <a:t>マスター タイトルの書式設定</a:t>
            </a:r>
            <a:endParaRPr kumimoji="1" lang="ja-JP" altLang="en-US" dirty="0"/>
          </a:p>
        </p:txBody>
      </p:sp>
      <p:pic>
        <p:nvPicPr>
          <p:cNvPr id="4" name="図 3" descr="ダイアグラム&#10;&#10;中程度の精度で自動的に生成された説明">
            <a:extLst>
              <a:ext uri="{FF2B5EF4-FFF2-40B4-BE49-F238E27FC236}">
                <a16:creationId xmlns:a16="http://schemas.microsoft.com/office/drawing/2014/main" id="{72DE79C4-4B49-4424-BFAC-2B6D5297895F}"/>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l="-243"/>
          <a:stretch/>
        </p:blipFill>
        <p:spPr>
          <a:xfrm>
            <a:off x="-20608" y="3428999"/>
            <a:ext cx="9164608" cy="2818337"/>
          </a:xfrm>
          <a:prstGeom prst="rect">
            <a:avLst/>
          </a:prstGeom>
        </p:spPr>
      </p:pic>
      <p:sp>
        <p:nvSpPr>
          <p:cNvPr id="9" name="テキスト ボックス 8">
            <a:extLst>
              <a:ext uri="{FF2B5EF4-FFF2-40B4-BE49-F238E27FC236}">
                <a16:creationId xmlns:a16="http://schemas.microsoft.com/office/drawing/2014/main" id="{FA2D40A0-B14E-4927-9B1B-E1DAD32ADB56}"/>
              </a:ext>
            </a:extLst>
          </p:cNvPr>
          <p:cNvSpPr txBox="1"/>
          <p:nvPr userDrawn="1"/>
        </p:nvSpPr>
        <p:spPr>
          <a:xfrm>
            <a:off x="5724128" y="6430727"/>
            <a:ext cx="3294367" cy="246221"/>
          </a:xfrm>
          <a:prstGeom prst="rect">
            <a:avLst/>
          </a:prstGeom>
          <a:noFill/>
        </p:spPr>
        <p:txBody>
          <a:bodyPr wrap="square" rtlCol="0">
            <a:spAutoFit/>
          </a:bodyPr>
          <a:lstStyle/>
          <a:p>
            <a:pPr marL="0" marR="0" indent="0" algn="r" defTabSz="685783" rtl="0" eaLnBrk="1" fontAlgn="auto" latinLnBrk="0" hangingPunct="1">
              <a:lnSpc>
                <a:spcPct val="100000"/>
              </a:lnSpc>
              <a:spcBef>
                <a:spcPts val="0"/>
              </a:spcBef>
              <a:spcAft>
                <a:spcPts val="0"/>
              </a:spcAft>
              <a:buClrTx/>
              <a:buSzTx/>
              <a:buFontTx/>
              <a:buNone/>
              <a:tabLst/>
              <a:defRPr/>
            </a:pPr>
            <a:r>
              <a:rPr lang="en-US" altLang="ja-JP" sz="1000" dirty="0">
                <a:solidFill>
                  <a:schemeClr val="bg1"/>
                </a:solidFill>
                <a:latin typeface="Segoe UI" panose="020B0502040204020203" pitchFamily="34" charset="0"/>
                <a:cs typeface="Segoe UI" panose="020B0502040204020203" pitchFamily="34" charset="0"/>
              </a:rPr>
              <a:t>Copyright© JAPAN NUS Co., LTD. All rights reserved.</a:t>
            </a:r>
            <a:endParaRPr lang="ja-JP" altLang="en-US" sz="1000" dirty="0">
              <a:solidFill>
                <a:schemeClr val="bg1"/>
              </a:solidFill>
              <a:latin typeface="Segoe UI" panose="020B0502040204020203" pitchFamily="34" charset="0"/>
              <a:cs typeface="Segoe UI" panose="020B0502040204020203" pitchFamily="34" charset="0"/>
            </a:endParaRPr>
          </a:p>
        </p:txBody>
      </p:sp>
      <p:pic>
        <p:nvPicPr>
          <p:cNvPr id="14" name="Picture 5" descr="\\Shinjuku-1\全社共有\F.3 営業ツール\JANUSロゴ2005\Jpeg\nihon_logo_pp1.jpg">
            <a:extLst>
              <a:ext uri="{FF2B5EF4-FFF2-40B4-BE49-F238E27FC236}">
                <a16:creationId xmlns:a16="http://schemas.microsoft.com/office/drawing/2014/main" id="{675EDEC0-BF70-4940-BB08-CD8D53DF66B3}"/>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3219775" y="2880320"/>
            <a:ext cx="2704451" cy="209843"/>
          </a:xfrm>
          <a:prstGeom prst="rect">
            <a:avLst/>
          </a:prstGeom>
          <a:noFill/>
          <a:extLst>
            <a:ext uri="{909E8E84-426E-40DD-AFC4-6F175D3DCCD1}">
              <a14:hiddenFill xmlns:a14="http://schemas.microsoft.com/office/drawing/2010/main">
                <a:solidFill>
                  <a:srgbClr val="FFFFFF"/>
                </a:solidFill>
              </a14:hiddenFill>
            </a:ext>
          </a:extLst>
        </p:spPr>
      </p:pic>
      <p:sp>
        <p:nvSpPr>
          <p:cNvPr id="15" name="テキスト ボックス 14">
            <a:extLst>
              <a:ext uri="{FF2B5EF4-FFF2-40B4-BE49-F238E27FC236}">
                <a16:creationId xmlns:a16="http://schemas.microsoft.com/office/drawing/2014/main" id="{43A56F56-9BE2-4489-92D4-75EB1DB4C954}"/>
              </a:ext>
            </a:extLst>
          </p:cNvPr>
          <p:cNvSpPr txBox="1"/>
          <p:nvPr userDrawn="1"/>
        </p:nvSpPr>
        <p:spPr>
          <a:xfrm>
            <a:off x="683568" y="375280"/>
            <a:ext cx="2160240" cy="115416"/>
          </a:xfrm>
          <a:prstGeom prst="rect">
            <a:avLst/>
          </a:prstGeom>
          <a:noFill/>
        </p:spPr>
        <p:txBody>
          <a:bodyPr wrap="square" lIns="0" tIns="0" bIns="0" rtlCol="0">
            <a:spAutoFit/>
          </a:bodyPr>
          <a:lstStyle/>
          <a:p>
            <a:r>
              <a:rPr kumimoji="1" lang="ja-JP" altLang="en-US" sz="750" b="1" dirty="0">
                <a:solidFill>
                  <a:schemeClr val="tx1">
                    <a:lumMod val="75000"/>
                    <a:lumOff val="25000"/>
                  </a:schemeClr>
                </a:solidFill>
                <a:latin typeface="メイリオ" panose="020B0604030504040204" pitchFamily="50" charset="-128"/>
                <a:ea typeface="メイリオ" panose="020B0604030504040204" pitchFamily="50" charset="-128"/>
              </a:rPr>
              <a:t>エネルギーと環境を考える</a:t>
            </a:r>
          </a:p>
        </p:txBody>
      </p:sp>
      <p:pic>
        <p:nvPicPr>
          <p:cNvPr id="16" name="Picture 2" descr="\\Shinjuku-1\全社共有\F.3 営業ツール\JANUSロゴ2005\gif\janus_logo_final_blue.gif">
            <a:extLst>
              <a:ext uri="{FF2B5EF4-FFF2-40B4-BE49-F238E27FC236}">
                <a16:creationId xmlns:a16="http://schemas.microsoft.com/office/drawing/2014/main" id="{8F75830E-D0E2-4883-BBB4-17BA2F13DF08}"/>
              </a:ext>
            </a:extLst>
          </p:cNvPr>
          <p:cNvPicPr>
            <a:picLocks noChangeAspect="1" noChangeArrowheads="1"/>
          </p:cNvPicPr>
          <p:nvPr userDrawn="1"/>
        </p:nvPicPr>
        <p:blipFill>
          <a:blip r:embed="rId4" cstate="email">
            <a:extLst>
              <a:ext uri="{28A0092B-C50C-407E-A947-70E740481C1C}">
                <a14:useLocalDpi xmlns:a14="http://schemas.microsoft.com/office/drawing/2010/main"/>
              </a:ext>
            </a:extLst>
          </a:blip>
          <a:srcRect/>
          <a:stretch>
            <a:fillRect/>
          </a:stretch>
        </p:blipFill>
        <p:spPr bwMode="auto">
          <a:xfrm>
            <a:off x="683568" y="507960"/>
            <a:ext cx="1512168" cy="2388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55462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セクション見出し1">
    <p:spTree>
      <p:nvGrpSpPr>
        <p:cNvPr id="1" name=""/>
        <p:cNvGrpSpPr/>
        <p:nvPr/>
      </p:nvGrpSpPr>
      <p:grpSpPr>
        <a:xfrm>
          <a:off x="0" y="0"/>
          <a:ext cx="0" cy="0"/>
          <a:chOff x="0" y="0"/>
          <a:chExt cx="0" cy="0"/>
        </a:xfrm>
      </p:grpSpPr>
      <p:sp>
        <p:nvSpPr>
          <p:cNvPr id="5" name="正方形/長方形 4"/>
          <p:cNvSpPr/>
          <p:nvPr userDrawn="1"/>
        </p:nvSpPr>
        <p:spPr>
          <a:xfrm>
            <a:off x="0" y="1916832"/>
            <a:ext cx="9144000" cy="36004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2" name="タイトル 1"/>
          <p:cNvSpPr>
            <a:spLocks noGrp="1"/>
          </p:cNvSpPr>
          <p:nvPr>
            <p:ph type="title" hasCustomPrompt="1"/>
          </p:nvPr>
        </p:nvSpPr>
        <p:spPr>
          <a:xfrm>
            <a:off x="722313" y="4305300"/>
            <a:ext cx="7772400" cy="815604"/>
          </a:xfrm>
        </p:spPr>
        <p:txBody>
          <a:bodyPr anchor="t">
            <a:normAutofit/>
          </a:bodyPr>
          <a:lstStyle>
            <a:lvl1pPr algn="r">
              <a:defRPr sz="2100" b="1" cap="all" baseline="0">
                <a:solidFill>
                  <a:srgbClr val="404040"/>
                </a:solidFill>
                <a:effectLst>
                  <a:glow rad="63500">
                    <a:schemeClr val="bg1">
                      <a:alpha val="40000"/>
                    </a:schemeClr>
                  </a:glow>
                </a:effectLst>
              </a:defRPr>
            </a:lvl1pPr>
          </a:lstStyle>
          <a:p>
            <a:r>
              <a:rPr kumimoji="1" lang="ja-JP" altLang="en-US" dirty="0"/>
              <a:t>１．セクション見出し</a:t>
            </a:r>
            <a:r>
              <a:rPr kumimoji="1" lang="en-US" altLang="ja-JP" dirty="0"/>
              <a:t>(</a:t>
            </a:r>
            <a:r>
              <a:rPr kumimoji="1" lang="ja-JP" altLang="en-US" dirty="0"/>
              <a:t>中表紙</a:t>
            </a:r>
            <a:r>
              <a:rPr kumimoji="1" lang="en-US" altLang="ja-JP" dirty="0"/>
              <a:t>)</a:t>
            </a:r>
            <a:endParaRPr kumimoji="1" lang="ja-JP" altLang="en-US" dirty="0"/>
          </a:p>
        </p:txBody>
      </p:sp>
      <p:sp>
        <p:nvSpPr>
          <p:cNvPr id="3" name="テキスト プレースホルダー 2"/>
          <p:cNvSpPr>
            <a:spLocks noGrp="1"/>
          </p:cNvSpPr>
          <p:nvPr>
            <p:ph type="body" idx="1" hasCustomPrompt="1"/>
          </p:nvPr>
        </p:nvSpPr>
        <p:spPr>
          <a:xfrm>
            <a:off x="722313" y="2258649"/>
            <a:ext cx="7772400" cy="1500187"/>
          </a:xfrm>
        </p:spPr>
        <p:txBody>
          <a:bodyPr anchor="b"/>
          <a:lstStyle>
            <a:lvl1pPr marL="0" indent="0">
              <a:buNone/>
              <a:defRPr sz="1500">
                <a:solidFill>
                  <a:srgbClr val="414141"/>
                </a:solidFill>
              </a:defRPr>
            </a:lvl1pPr>
            <a:lvl2pPr marL="342892" indent="0">
              <a:buNone/>
              <a:defRPr sz="1350">
                <a:solidFill>
                  <a:schemeClr val="tx1">
                    <a:tint val="75000"/>
                  </a:schemeClr>
                </a:solidFill>
              </a:defRPr>
            </a:lvl2pPr>
            <a:lvl3pPr marL="685783" indent="0">
              <a:buNone/>
              <a:defRPr sz="1200">
                <a:solidFill>
                  <a:schemeClr val="tx1">
                    <a:tint val="75000"/>
                  </a:schemeClr>
                </a:solidFill>
              </a:defRPr>
            </a:lvl3pPr>
            <a:lvl4pPr marL="1028675" indent="0">
              <a:buNone/>
              <a:defRPr sz="1050">
                <a:solidFill>
                  <a:schemeClr val="tx1">
                    <a:tint val="75000"/>
                  </a:schemeClr>
                </a:solidFill>
              </a:defRPr>
            </a:lvl4pPr>
            <a:lvl5pPr marL="1371566" indent="0">
              <a:buNone/>
              <a:defRPr sz="1050">
                <a:solidFill>
                  <a:schemeClr val="tx1">
                    <a:tint val="75000"/>
                  </a:schemeClr>
                </a:solidFill>
              </a:defRPr>
            </a:lvl5pPr>
            <a:lvl6pPr marL="1714457" indent="0">
              <a:buNone/>
              <a:defRPr sz="1050">
                <a:solidFill>
                  <a:schemeClr val="tx1">
                    <a:tint val="75000"/>
                  </a:schemeClr>
                </a:solidFill>
              </a:defRPr>
            </a:lvl6pPr>
            <a:lvl7pPr marL="2057348" indent="0">
              <a:buNone/>
              <a:defRPr sz="1050">
                <a:solidFill>
                  <a:schemeClr val="tx1">
                    <a:tint val="75000"/>
                  </a:schemeClr>
                </a:solidFill>
              </a:defRPr>
            </a:lvl7pPr>
            <a:lvl8pPr marL="2400240" indent="0">
              <a:buNone/>
              <a:defRPr sz="1050">
                <a:solidFill>
                  <a:schemeClr val="tx1">
                    <a:tint val="75000"/>
                  </a:schemeClr>
                </a:solidFill>
              </a:defRPr>
            </a:lvl8pPr>
            <a:lvl9pPr marL="2743132" indent="0">
              <a:buNone/>
              <a:defRPr sz="1050">
                <a:solidFill>
                  <a:schemeClr val="tx1">
                    <a:tint val="75000"/>
                  </a:schemeClr>
                </a:solidFill>
              </a:defRPr>
            </a:lvl9pPr>
          </a:lstStyle>
          <a:p>
            <a:pPr lvl="0"/>
            <a:r>
              <a:rPr kumimoji="1" lang="ja-JP" altLang="en-US" dirty="0"/>
              <a:t>テキストテキストテキスト</a:t>
            </a:r>
          </a:p>
        </p:txBody>
      </p:sp>
      <p:sp>
        <p:nvSpPr>
          <p:cNvPr id="4" name="正方形/長方形 3">
            <a:extLst>
              <a:ext uri="{FF2B5EF4-FFF2-40B4-BE49-F238E27FC236}">
                <a16:creationId xmlns:a16="http://schemas.microsoft.com/office/drawing/2014/main" id="{21522A04-3FB2-44F3-9F67-5F22AAF2ECA0}"/>
              </a:ext>
            </a:extLst>
          </p:cNvPr>
          <p:cNvSpPr/>
          <p:nvPr userDrawn="1"/>
        </p:nvSpPr>
        <p:spPr>
          <a:xfrm>
            <a:off x="0" y="548687"/>
            <a:ext cx="9144000" cy="53216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cxnSp>
        <p:nvCxnSpPr>
          <p:cNvPr id="6" name="直線コネクタ 5">
            <a:extLst>
              <a:ext uri="{FF2B5EF4-FFF2-40B4-BE49-F238E27FC236}">
                <a16:creationId xmlns:a16="http://schemas.microsoft.com/office/drawing/2014/main" id="{2ACF4697-2119-4C70-8446-97426BFBD01E}"/>
              </a:ext>
            </a:extLst>
          </p:cNvPr>
          <p:cNvCxnSpPr>
            <a:cxnSpLocks/>
          </p:cNvCxnSpPr>
          <p:nvPr userDrawn="1"/>
        </p:nvCxnSpPr>
        <p:spPr>
          <a:xfrm>
            <a:off x="-900" y="5517232"/>
            <a:ext cx="9144900" cy="0"/>
          </a:xfrm>
          <a:prstGeom prst="line">
            <a:avLst/>
          </a:prstGeom>
          <a:ln w="63500">
            <a:solidFill>
              <a:srgbClr val="25406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21376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セクション見出し（色反転）">
    <p:spTree>
      <p:nvGrpSpPr>
        <p:cNvPr id="1" name=""/>
        <p:cNvGrpSpPr/>
        <p:nvPr/>
      </p:nvGrpSpPr>
      <p:grpSpPr>
        <a:xfrm>
          <a:off x="0" y="0"/>
          <a:ext cx="0" cy="0"/>
          <a:chOff x="0" y="0"/>
          <a:chExt cx="0" cy="0"/>
        </a:xfrm>
      </p:grpSpPr>
      <p:sp>
        <p:nvSpPr>
          <p:cNvPr id="5" name="正方形/長方形 4"/>
          <p:cNvSpPr/>
          <p:nvPr userDrawn="1"/>
        </p:nvSpPr>
        <p:spPr>
          <a:xfrm>
            <a:off x="0" y="0"/>
            <a:ext cx="9144000" cy="6717568"/>
          </a:xfrm>
          <a:prstGeom prst="rect">
            <a:avLst/>
          </a:prstGeom>
          <a:solidFill>
            <a:srgbClr val="2540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2" name="タイトル 1"/>
          <p:cNvSpPr>
            <a:spLocks noGrp="1"/>
          </p:cNvSpPr>
          <p:nvPr>
            <p:ph type="title" hasCustomPrompt="1"/>
          </p:nvPr>
        </p:nvSpPr>
        <p:spPr>
          <a:xfrm>
            <a:off x="722313" y="4305300"/>
            <a:ext cx="7772400" cy="815604"/>
          </a:xfrm>
        </p:spPr>
        <p:txBody>
          <a:bodyPr anchor="t">
            <a:normAutofit/>
          </a:bodyPr>
          <a:lstStyle>
            <a:lvl1pPr algn="r">
              <a:defRPr sz="2100" b="1" cap="all">
                <a:solidFill>
                  <a:schemeClr val="bg1"/>
                </a:solidFill>
                <a:effectLst/>
              </a:defRPr>
            </a:lvl1pPr>
          </a:lstStyle>
          <a:p>
            <a:r>
              <a:rPr kumimoji="1" lang="ja-JP" altLang="en-US" dirty="0"/>
              <a:t>１．セクション見出し</a:t>
            </a:r>
            <a:r>
              <a:rPr kumimoji="1" lang="en-US" altLang="ja-JP" dirty="0"/>
              <a:t>(</a:t>
            </a:r>
            <a:r>
              <a:rPr kumimoji="1" lang="ja-JP" altLang="en-US" dirty="0"/>
              <a:t>中表紙</a:t>
            </a:r>
            <a:r>
              <a:rPr kumimoji="1" lang="en-US" altLang="ja-JP" dirty="0"/>
              <a:t>)</a:t>
            </a:r>
            <a:endParaRPr kumimoji="1" lang="ja-JP" altLang="en-US" dirty="0"/>
          </a:p>
        </p:txBody>
      </p:sp>
      <p:sp>
        <p:nvSpPr>
          <p:cNvPr id="3" name="テキスト プレースホルダー 2"/>
          <p:cNvSpPr>
            <a:spLocks noGrp="1"/>
          </p:cNvSpPr>
          <p:nvPr>
            <p:ph type="body" idx="1" hasCustomPrompt="1"/>
          </p:nvPr>
        </p:nvSpPr>
        <p:spPr>
          <a:xfrm>
            <a:off x="722313" y="2258649"/>
            <a:ext cx="7772400" cy="1500187"/>
          </a:xfrm>
        </p:spPr>
        <p:txBody>
          <a:bodyPr anchor="b"/>
          <a:lstStyle>
            <a:lvl1pPr marL="0" indent="0">
              <a:buNone/>
              <a:defRPr sz="1500">
                <a:solidFill>
                  <a:schemeClr val="bg1"/>
                </a:solidFill>
              </a:defRPr>
            </a:lvl1pPr>
            <a:lvl2pPr marL="342892" indent="0">
              <a:buNone/>
              <a:defRPr sz="1350">
                <a:solidFill>
                  <a:schemeClr val="tx1">
                    <a:tint val="75000"/>
                  </a:schemeClr>
                </a:solidFill>
              </a:defRPr>
            </a:lvl2pPr>
            <a:lvl3pPr marL="685783" indent="0">
              <a:buNone/>
              <a:defRPr sz="1200">
                <a:solidFill>
                  <a:schemeClr val="tx1">
                    <a:tint val="75000"/>
                  </a:schemeClr>
                </a:solidFill>
              </a:defRPr>
            </a:lvl3pPr>
            <a:lvl4pPr marL="1028675" indent="0">
              <a:buNone/>
              <a:defRPr sz="1050">
                <a:solidFill>
                  <a:schemeClr val="tx1">
                    <a:tint val="75000"/>
                  </a:schemeClr>
                </a:solidFill>
              </a:defRPr>
            </a:lvl4pPr>
            <a:lvl5pPr marL="1371566" indent="0">
              <a:buNone/>
              <a:defRPr sz="1050">
                <a:solidFill>
                  <a:schemeClr val="tx1">
                    <a:tint val="75000"/>
                  </a:schemeClr>
                </a:solidFill>
              </a:defRPr>
            </a:lvl5pPr>
            <a:lvl6pPr marL="1714457" indent="0">
              <a:buNone/>
              <a:defRPr sz="1050">
                <a:solidFill>
                  <a:schemeClr val="tx1">
                    <a:tint val="75000"/>
                  </a:schemeClr>
                </a:solidFill>
              </a:defRPr>
            </a:lvl6pPr>
            <a:lvl7pPr marL="2057348" indent="0">
              <a:buNone/>
              <a:defRPr sz="1050">
                <a:solidFill>
                  <a:schemeClr val="tx1">
                    <a:tint val="75000"/>
                  </a:schemeClr>
                </a:solidFill>
              </a:defRPr>
            </a:lvl7pPr>
            <a:lvl8pPr marL="2400240" indent="0">
              <a:buNone/>
              <a:defRPr sz="1050">
                <a:solidFill>
                  <a:schemeClr val="tx1">
                    <a:tint val="75000"/>
                  </a:schemeClr>
                </a:solidFill>
              </a:defRPr>
            </a:lvl8pPr>
            <a:lvl9pPr marL="2743132" indent="0">
              <a:buNone/>
              <a:defRPr sz="1050">
                <a:solidFill>
                  <a:schemeClr val="tx1">
                    <a:tint val="75000"/>
                  </a:schemeClr>
                </a:solidFill>
              </a:defRPr>
            </a:lvl9pPr>
          </a:lstStyle>
          <a:p>
            <a:pPr lvl="0"/>
            <a:r>
              <a:rPr kumimoji="1" lang="ja-JP" altLang="en-US" dirty="0"/>
              <a:t>テキストテキストテキスト</a:t>
            </a:r>
          </a:p>
        </p:txBody>
      </p:sp>
      <p:sp>
        <p:nvSpPr>
          <p:cNvPr id="4" name="正方形/長方形 3">
            <a:extLst>
              <a:ext uri="{FF2B5EF4-FFF2-40B4-BE49-F238E27FC236}">
                <a16:creationId xmlns:a16="http://schemas.microsoft.com/office/drawing/2014/main" id="{21522A04-3FB2-44F3-9F67-5F22AAF2ECA0}"/>
              </a:ext>
            </a:extLst>
          </p:cNvPr>
          <p:cNvSpPr/>
          <p:nvPr userDrawn="1"/>
        </p:nvSpPr>
        <p:spPr>
          <a:xfrm>
            <a:off x="0" y="692703"/>
            <a:ext cx="9144000" cy="502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8" name="正方形/長方形 7">
            <a:extLst>
              <a:ext uri="{FF2B5EF4-FFF2-40B4-BE49-F238E27FC236}">
                <a16:creationId xmlns:a16="http://schemas.microsoft.com/office/drawing/2014/main" id="{17C4365F-F9D7-45B7-9932-B140C28BEDB1}"/>
              </a:ext>
            </a:extLst>
          </p:cNvPr>
          <p:cNvSpPr/>
          <p:nvPr userDrawn="1"/>
        </p:nvSpPr>
        <p:spPr>
          <a:xfrm>
            <a:off x="-5265" y="-28308"/>
            <a:ext cx="9144000" cy="1223784"/>
          </a:xfrm>
          <a:prstGeom prst="rect">
            <a:avLst/>
          </a:prstGeom>
          <a:solidFill>
            <a:srgbClr val="2540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9" name="正方形/長方形 8">
            <a:extLst>
              <a:ext uri="{FF2B5EF4-FFF2-40B4-BE49-F238E27FC236}">
                <a16:creationId xmlns:a16="http://schemas.microsoft.com/office/drawing/2014/main" id="{462EFEA6-7A21-4951-BE07-38A26E74C767}"/>
              </a:ext>
            </a:extLst>
          </p:cNvPr>
          <p:cNvSpPr/>
          <p:nvPr userDrawn="1"/>
        </p:nvSpPr>
        <p:spPr>
          <a:xfrm>
            <a:off x="0" y="5171803"/>
            <a:ext cx="9144000" cy="502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pic>
        <p:nvPicPr>
          <p:cNvPr id="13" name="図 12">
            <a:extLst>
              <a:ext uri="{FF2B5EF4-FFF2-40B4-BE49-F238E27FC236}">
                <a16:creationId xmlns:a16="http://schemas.microsoft.com/office/drawing/2014/main" id="{50FEEB6D-A254-48C6-8104-19BAE90323AA}"/>
              </a:ext>
            </a:extLst>
          </p:cNvPr>
          <p:cNvPicPr>
            <a:picLocks noChangeAspect="1"/>
          </p:cNvPicPr>
          <p:nvPr userDrawn="1"/>
        </p:nvPicPr>
        <p:blipFill>
          <a:blip r:embed="rId2" cstate="print">
            <a:duotone>
              <a:schemeClr val="bg2">
                <a:shade val="45000"/>
                <a:satMod val="135000"/>
              </a:schemeClr>
              <a:prstClr val="white"/>
            </a:duotone>
            <a:extLst>
              <a:ext uri="{BEBA8EAE-BF5A-486C-A8C5-ECC9F3942E4B}">
                <a14:imgProps xmlns:a14="http://schemas.microsoft.com/office/drawing/2010/main">
                  <a14:imgLayer r:embed="rId3">
                    <a14:imgEffect>
                      <a14:backgroundRemoval t="2667" b="90667" l="415" r="99585">
                        <a14:foregroundMark x1="3731" y1="69333" x2="5699" y2="78667"/>
                        <a14:foregroundMark x1="17306" y1="14667" x2="16580" y2="56667"/>
                        <a14:foregroundMark x1="16580" y1="56667" x2="15337" y2="73333"/>
                        <a14:foregroundMark x1="518" y1="63333" x2="1969" y2="69333"/>
                        <a14:foregroundMark x1="27772" y1="18000" x2="26010" y2="50667"/>
                        <a14:foregroundMark x1="31813" y1="31333" x2="33264" y2="66667"/>
                        <a14:foregroundMark x1="45389" y1="30000" x2="44041" y2="62667"/>
                        <a14:foregroundMark x1="57720" y1="35333" x2="55959" y2="70000"/>
                        <a14:foregroundMark x1="55959" y1="70000" x2="50259" y2="46000"/>
                        <a14:foregroundMark x1="63938" y1="29333" x2="65078" y2="68000"/>
                        <a14:foregroundMark x1="65078" y1="68000" x2="70466" y2="86000"/>
                        <a14:foregroundMark x1="70466" y1="86000" x2="75648" y2="66000"/>
                        <a14:foregroundMark x1="75648" y1="66000" x2="75544" y2="44000"/>
                        <a14:foregroundMark x1="84974" y1="18000" x2="89223" y2="47333"/>
                        <a14:foregroundMark x1="89223" y1="47333" x2="94715" y2="60000"/>
                        <a14:foregroundMark x1="94715" y1="60000" x2="95648" y2="84000"/>
                        <a14:foregroundMark x1="84767" y1="78000" x2="89948" y2="90667"/>
                        <a14:foregroundMark x1="95855" y1="12667" x2="91192" y2="7333"/>
                        <a14:foregroundMark x1="76166" y1="19333" x2="76684" y2="43333"/>
                        <a14:foregroundMark x1="64249" y1="14667" x2="64456" y2="32000"/>
                        <a14:foregroundMark x1="74197" y1="10667" x2="76477" y2="10667"/>
                        <a14:foregroundMark x1="82280" y1="23333" x2="82694" y2="31333"/>
                        <a14:foregroundMark x1="14404" y1="6000" x2="16580" y2="4000"/>
                        <a14:foregroundMark x1="18964" y1="4000" x2="18653" y2="9333"/>
                        <a14:foregroundMark x1="66736" y1="3333" x2="66114" y2="9333"/>
                        <a14:foregroundMark x1="99585" y1="66000" x2="99275" y2="76667"/>
                      </a14:backgroundRemoval>
                    </a14:imgEffect>
                  </a14:imgLayer>
                </a14:imgProps>
              </a:ext>
              <a:ext uri="{28A0092B-C50C-407E-A947-70E740481C1C}">
                <a14:useLocalDpi xmlns:a14="http://schemas.microsoft.com/office/drawing/2010/main"/>
              </a:ext>
            </a:extLst>
          </a:blip>
          <a:stretch>
            <a:fillRect/>
          </a:stretch>
        </p:blipFill>
        <p:spPr>
          <a:xfrm>
            <a:off x="722313" y="1855346"/>
            <a:ext cx="1296144" cy="268867"/>
          </a:xfrm>
          <a:prstGeom prst="rect">
            <a:avLst/>
          </a:prstGeom>
        </p:spPr>
      </p:pic>
      <p:sp>
        <p:nvSpPr>
          <p:cNvPr id="15" name="正方形/長方形 14">
            <a:extLst>
              <a:ext uri="{FF2B5EF4-FFF2-40B4-BE49-F238E27FC236}">
                <a16:creationId xmlns:a16="http://schemas.microsoft.com/office/drawing/2014/main" id="{8BE54427-A8B2-4479-A36E-C305F50315CD}"/>
              </a:ext>
            </a:extLst>
          </p:cNvPr>
          <p:cNvSpPr/>
          <p:nvPr userDrawn="1"/>
        </p:nvSpPr>
        <p:spPr>
          <a:xfrm>
            <a:off x="0" y="6247337"/>
            <a:ext cx="9144000" cy="620688"/>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solidFill>
                <a:srgbClr val="254061"/>
              </a:solidFill>
            </a:endParaRPr>
          </a:p>
        </p:txBody>
      </p:sp>
      <p:sp>
        <p:nvSpPr>
          <p:cNvPr id="10" name="スライド番号プレースホルダー 7">
            <a:extLst>
              <a:ext uri="{FF2B5EF4-FFF2-40B4-BE49-F238E27FC236}">
                <a16:creationId xmlns:a16="http://schemas.microsoft.com/office/drawing/2014/main" id="{2D5A3020-6D8A-4A15-BD17-2F2CBCEDC135}"/>
              </a:ext>
            </a:extLst>
          </p:cNvPr>
          <p:cNvSpPr txBox="1">
            <a:spLocks/>
          </p:cNvSpPr>
          <p:nvPr userDrawn="1"/>
        </p:nvSpPr>
        <p:spPr>
          <a:xfrm>
            <a:off x="8738170" y="6664836"/>
            <a:ext cx="395117" cy="206135"/>
          </a:xfrm>
          <a:prstGeom prst="rect">
            <a:avLst/>
          </a:prstGeom>
        </p:spPr>
        <p:txBody>
          <a:bodyPr vert="horz" lIns="68580" tIns="34290" rIns="68580" bIns="34290" rtlCol="0" anchor="ctr"/>
          <a:lstStyle>
            <a:defPPr>
              <a:defRPr lang="ja-JP"/>
            </a:defPPr>
            <a:lvl1pPr marL="0" algn="r"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53D76B94-E8BA-44BB-82EA-B76A34C77D5F}" type="slidenum">
              <a:rPr lang="ja-JP" altLang="en-US" sz="1000" baseline="0" smtClean="0">
                <a:solidFill>
                  <a:schemeClr val="bg1">
                    <a:lumMod val="85000"/>
                  </a:schemeClr>
                </a:solidFill>
                <a:latin typeface="Segoe UI" panose="020B0502040204020203" pitchFamily="34" charset="0"/>
                <a:ea typeface="メイリオ" panose="020B0604030504040204" pitchFamily="50" charset="-128"/>
              </a:rPr>
              <a:pPr/>
              <a:t>‹#›</a:t>
            </a:fld>
            <a:endParaRPr lang="ja-JP" altLang="en-US" sz="825" baseline="0" dirty="0">
              <a:solidFill>
                <a:schemeClr val="bg1">
                  <a:lumMod val="85000"/>
                </a:schemeClr>
              </a:solidFill>
              <a:latin typeface="Segoe UI" panose="020B0502040204020203" pitchFamily="34" charset="0"/>
              <a:ea typeface="メイリオ" panose="020B0604030504040204" pitchFamily="50" charset="-128"/>
            </a:endParaRPr>
          </a:p>
        </p:txBody>
      </p:sp>
      <p:sp>
        <p:nvSpPr>
          <p:cNvPr id="11" name="テキスト ボックス 10">
            <a:extLst>
              <a:ext uri="{FF2B5EF4-FFF2-40B4-BE49-F238E27FC236}">
                <a16:creationId xmlns:a16="http://schemas.microsoft.com/office/drawing/2014/main" id="{CC20EFC0-F6E2-45A9-B52E-BF236F829E4C}"/>
              </a:ext>
            </a:extLst>
          </p:cNvPr>
          <p:cNvSpPr txBox="1"/>
          <p:nvPr userDrawn="1"/>
        </p:nvSpPr>
        <p:spPr>
          <a:xfrm>
            <a:off x="62085" y="6626498"/>
            <a:ext cx="1297225" cy="246221"/>
          </a:xfrm>
          <a:prstGeom prst="rect">
            <a:avLst/>
          </a:prstGeom>
          <a:noFill/>
        </p:spPr>
        <p:txBody>
          <a:bodyPr wrap="square" rtlCol="0">
            <a:spAutoFit/>
          </a:bodyPr>
          <a:lstStyle/>
          <a:p>
            <a:pPr marL="0" marR="0" indent="0" algn="l" defTabSz="685783" rtl="0" eaLnBrk="1" fontAlgn="auto" latinLnBrk="0" hangingPunct="1">
              <a:lnSpc>
                <a:spcPct val="100000"/>
              </a:lnSpc>
              <a:spcBef>
                <a:spcPts val="0"/>
              </a:spcBef>
              <a:spcAft>
                <a:spcPts val="0"/>
              </a:spcAft>
              <a:buClrTx/>
              <a:buSzTx/>
              <a:buFontTx/>
              <a:buNone/>
              <a:tabLst/>
              <a:defRPr/>
            </a:pPr>
            <a:r>
              <a:rPr lang="en-US" altLang="ja-JP" sz="1000" b="0" baseline="0" dirty="0">
                <a:solidFill>
                  <a:schemeClr val="bg1">
                    <a:lumMod val="85000"/>
                  </a:schemeClr>
                </a:solidFill>
                <a:latin typeface="Segoe UI" panose="020B0502040204020203" pitchFamily="34" charset="0"/>
                <a:ea typeface="メイリオ" panose="020B0604030504040204" pitchFamily="50" charset="-128"/>
                <a:cs typeface="Segoe UI" panose="020B0502040204020203" pitchFamily="34" charset="0"/>
              </a:rPr>
              <a:t>© 2023JANUS</a:t>
            </a:r>
            <a:endParaRPr lang="ja-JP" altLang="en-US" sz="1000" b="0" baseline="0" dirty="0">
              <a:solidFill>
                <a:schemeClr val="bg1">
                  <a:lumMod val="85000"/>
                </a:schemeClr>
              </a:solidFill>
              <a:latin typeface="Segoe UI" panose="020B0502040204020203" pitchFamily="34" charset="0"/>
              <a:ea typeface="メイリオ" panose="020B0604030504040204" pitchFamily="50" charset="-128"/>
              <a:cs typeface="Segoe UI" panose="020B0502040204020203" pitchFamily="34" charset="0"/>
            </a:endParaRPr>
          </a:p>
        </p:txBody>
      </p:sp>
    </p:spTree>
    <p:extLst>
      <p:ext uri="{BB962C8B-B14F-4D97-AF65-F5344CB8AC3E}">
        <p14:creationId xmlns:p14="http://schemas.microsoft.com/office/powerpoint/2010/main" val="3159082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セクション見出し（ライン）">
    <p:spTree>
      <p:nvGrpSpPr>
        <p:cNvPr id="1" name=""/>
        <p:cNvGrpSpPr/>
        <p:nvPr/>
      </p:nvGrpSpPr>
      <p:grpSpPr>
        <a:xfrm>
          <a:off x="0" y="0"/>
          <a:ext cx="0" cy="0"/>
          <a:chOff x="0" y="0"/>
          <a:chExt cx="0" cy="0"/>
        </a:xfrm>
      </p:grpSpPr>
      <p:sp>
        <p:nvSpPr>
          <p:cNvPr id="11" name="正方形/長方形 10">
            <a:extLst>
              <a:ext uri="{FF2B5EF4-FFF2-40B4-BE49-F238E27FC236}">
                <a16:creationId xmlns:a16="http://schemas.microsoft.com/office/drawing/2014/main" id="{28FD9263-C6FB-4A9C-95F7-AA4BBF91E351}"/>
              </a:ext>
            </a:extLst>
          </p:cNvPr>
          <p:cNvSpPr/>
          <p:nvPr userDrawn="1"/>
        </p:nvSpPr>
        <p:spPr>
          <a:xfrm>
            <a:off x="0" y="6613528"/>
            <a:ext cx="9144000" cy="2444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solidFill>
                <a:schemeClr val="tx1">
                  <a:lumMod val="65000"/>
                  <a:lumOff val="35000"/>
                </a:schemeClr>
              </a:solidFill>
            </a:endParaRPr>
          </a:p>
        </p:txBody>
      </p:sp>
      <p:sp>
        <p:nvSpPr>
          <p:cNvPr id="5" name="正方形/長方形 4"/>
          <p:cNvSpPr/>
          <p:nvPr userDrawn="1"/>
        </p:nvSpPr>
        <p:spPr>
          <a:xfrm>
            <a:off x="0" y="5517239"/>
            <a:ext cx="9144000" cy="110926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sp>
        <p:nvSpPr>
          <p:cNvPr id="2" name="タイトル 1"/>
          <p:cNvSpPr>
            <a:spLocks noGrp="1"/>
          </p:cNvSpPr>
          <p:nvPr>
            <p:ph type="title" hasCustomPrompt="1"/>
          </p:nvPr>
        </p:nvSpPr>
        <p:spPr>
          <a:xfrm>
            <a:off x="722313" y="4305300"/>
            <a:ext cx="7772400" cy="815604"/>
          </a:xfrm>
        </p:spPr>
        <p:txBody>
          <a:bodyPr anchor="t">
            <a:normAutofit/>
          </a:bodyPr>
          <a:lstStyle>
            <a:lvl1pPr algn="r">
              <a:defRPr sz="2100" b="1" cap="all">
                <a:solidFill>
                  <a:srgbClr val="5A5A5A"/>
                </a:solidFill>
                <a:effectLst>
                  <a:glow rad="63500">
                    <a:schemeClr val="bg1">
                      <a:alpha val="40000"/>
                    </a:schemeClr>
                  </a:glow>
                </a:effectLst>
              </a:defRPr>
            </a:lvl1pPr>
          </a:lstStyle>
          <a:p>
            <a:r>
              <a:rPr kumimoji="1" lang="ja-JP" altLang="en-US" dirty="0"/>
              <a:t>１．セクション見出し</a:t>
            </a:r>
            <a:r>
              <a:rPr kumimoji="1" lang="en-US" altLang="ja-JP" dirty="0"/>
              <a:t>(</a:t>
            </a:r>
            <a:r>
              <a:rPr kumimoji="1" lang="ja-JP" altLang="en-US" dirty="0"/>
              <a:t>中表紙</a:t>
            </a:r>
            <a:r>
              <a:rPr kumimoji="1" lang="en-US" altLang="ja-JP" dirty="0"/>
              <a:t>)</a:t>
            </a:r>
            <a:endParaRPr kumimoji="1" lang="ja-JP" altLang="en-US" dirty="0"/>
          </a:p>
        </p:txBody>
      </p:sp>
      <p:sp>
        <p:nvSpPr>
          <p:cNvPr id="3" name="テキスト プレースホルダー 2"/>
          <p:cNvSpPr>
            <a:spLocks noGrp="1"/>
          </p:cNvSpPr>
          <p:nvPr>
            <p:ph type="body" idx="1" hasCustomPrompt="1"/>
          </p:nvPr>
        </p:nvSpPr>
        <p:spPr>
          <a:xfrm>
            <a:off x="722313" y="2258649"/>
            <a:ext cx="7772400" cy="1500187"/>
          </a:xfrm>
        </p:spPr>
        <p:txBody>
          <a:bodyPr anchor="b"/>
          <a:lstStyle>
            <a:lvl1pPr marL="0" indent="0">
              <a:buNone/>
              <a:defRPr sz="1500">
                <a:solidFill>
                  <a:srgbClr val="414141"/>
                </a:solidFill>
              </a:defRPr>
            </a:lvl1pPr>
            <a:lvl2pPr marL="342892" indent="0">
              <a:buNone/>
              <a:defRPr sz="1350">
                <a:solidFill>
                  <a:schemeClr val="tx1">
                    <a:tint val="75000"/>
                  </a:schemeClr>
                </a:solidFill>
              </a:defRPr>
            </a:lvl2pPr>
            <a:lvl3pPr marL="685783" indent="0">
              <a:buNone/>
              <a:defRPr sz="1200">
                <a:solidFill>
                  <a:schemeClr val="tx1">
                    <a:tint val="75000"/>
                  </a:schemeClr>
                </a:solidFill>
              </a:defRPr>
            </a:lvl3pPr>
            <a:lvl4pPr marL="1028675" indent="0">
              <a:buNone/>
              <a:defRPr sz="1050">
                <a:solidFill>
                  <a:schemeClr val="tx1">
                    <a:tint val="75000"/>
                  </a:schemeClr>
                </a:solidFill>
              </a:defRPr>
            </a:lvl4pPr>
            <a:lvl5pPr marL="1371566" indent="0">
              <a:buNone/>
              <a:defRPr sz="1050">
                <a:solidFill>
                  <a:schemeClr val="tx1">
                    <a:tint val="75000"/>
                  </a:schemeClr>
                </a:solidFill>
              </a:defRPr>
            </a:lvl5pPr>
            <a:lvl6pPr marL="1714457" indent="0">
              <a:buNone/>
              <a:defRPr sz="1050">
                <a:solidFill>
                  <a:schemeClr val="tx1">
                    <a:tint val="75000"/>
                  </a:schemeClr>
                </a:solidFill>
              </a:defRPr>
            </a:lvl6pPr>
            <a:lvl7pPr marL="2057348" indent="0">
              <a:buNone/>
              <a:defRPr sz="1050">
                <a:solidFill>
                  <a:schemeClr val="tx1">
                    <a:tint val="75000"/>
                  </a:schemeClr>
                </a:solidFill>
              </a:defRPr>
            </a:lvl7pPr>
            <a:lvl8pPr marL="2400240" indent="0">
              <a:buNone/>
              <a:defRPr sz="1050">
                <a:solidFill>
                  <a:schemeClr val="tx1">
                    <a:tint val="75000"/>
                  </a:schemeClr>
                </a:solidFill>
              </a:defRPr>
            </a:lvl8pPr>
            <a:lvl9pPr marL="2743132" indent="0">
              <a:buNone/>
              <a:defRPr sz="1050">
                <a:solidFill>
                  <a:schemeClr val="tx1">
                    <a:tint val="75000"/>
                  </a:schemeClr>
                </a:solidFill>
              </a:defRPr>
            </a:lvl9pPr>
          </a:lstStyle>
          <a:p>
            <a:pPr lvl="0"/>
            <a:r>
              <a:rPr kumimoji="1" lang="ja-JP" altLang="en-US" dirty="0"/>
              <a:t>テキストテキストテキスト</a:t>
            </a:r>
          </a:p>
        </p:txBody>
      </p:sp>
      <p:sp>
        <p:nvSpPr>
          <p:cNvPr id="4" name="正方形/長方形 3">
            <a:extLst>
              <a:ext uri="{FF2B5EF4-FFF2-40B4-BE49-F238E27FC236}">
                <a16:creationId xmlns:a16="http://schemas.microsoft.com/office/drawing/2014/main" id="{21522A04-3FB2-44F3-9F67-5F22AAF2ECA0}"/>
              </a:ext>
            </a:extLst>
          </p:cNvPr>
          <p:cNvSpPr/>
          <p:nvPr userDrawn="1"/>
        </p:nvSpPr>
        <p:spPr>
          <a:xfrm>
            <a:off x="0" y="548687"/>
            <a:ext cx="9144000" cy="53216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cxnSp>
        <p:nvCxnSpPr>
          <p:cNvPr id="6" name="直線コネクタ 5">
            <a:extLst>
              <a:ext uri="{FF2B5EF4-FFF2-40B4-BE49-F238E27FC236}">
                <a16:creationId xmlns:a16="http://schemas.microsoft.com/office/drawing/2014/main" id="{2ACF4697-2119-4C70-8446-97426BFBD01E}"/>
              </a:ext>
            </a:extLst>
          </p:cNvPr>
          <p:cNvCxnSpPr>
            <a:cxnSpLocks/>
          </p:cNvCxnSpPr>
          <p:nvPr userDrawn="1"/>
        </p:nvCxnSpPr>
        <p:spPr>
          <a:xfrm>
            <a:off x="-900" y="5517232"/>
            <a:ext cx="9144900" cy="0"/>
          </a:xfrm>
          <a:prstGeom prst="line">
            <a:avLst/>
          </a:prstGeom>
          <a:ln w="63500">
            <a:solidFill>
              <a:srgbClr val="254061"/>
            </a:solidFill>
          </a:ln>
        </p:spPr>
        <p:style>
          <a:lnRef idx="1">
            <a:schemeClr val="accent1"/>
          </a:lnRef>
          <a:fillRef idx="0">
            <a:schemeClr val="accent1"/>
          </a:fillRef>
          <a:effectRef idx="0">
            <a:schemeClr val="accent1"/>
          </a:effectRef>
          <a:fontRef idx="minor">
            <a:schemeClr val="tx1"/>
          </a:fontRef>
        </p:style>
      </p:cxnSp>
      <p:sp>
        <p:nvSpPr>
          <p:cNvPr id="9" name="スライド番号プレースホルダー 7">
            <a:extLst>
              <a:ext uri="{FF2B5EF4-FFF2-40B4-BE49-F238E27FC236}">
                <a16:creationId xmlns:a16="http://schemas.microsoft.com/office/drawing/2014/main" id="{87E76F26-C7E3-4F61-8E91-693CA1E28BF9}"/>
              </a:ext>
            </a:extLst>
          </p:cNvPr>
          <p:cNvSpPr txBox="1">
            <a:spLocks/>
          </p:cNvSpPr>
          <p:nvPr userDrawn="1"/>
        </p:nvSpPr>
        <p:spPr>
          <a:xfrm>
            <a:off x="8738170" y="6664836"/>
            <a:ext cx="395117" cy="206135"/>
          </a:xfrm>
          <a:prstGeom prst="rect">
            <a:avLst/>
          </a:prstGeom>
        </p:spPr>
        <p:txBody>
          <a:bodyPr vert="horz" lIns="68580" tIns="34290" rIns="68580" bIns="34290" rtlCol="0" anchor="ctr"/>
          <a:lstStyle>
            <a:defPPr>
              <a:defRPr lang="ja-JP"/>
            </a:defPPr>
            <a:lvl1pPr marL="0" algn="r"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53D76B94-E8BA-44BB-82EA-B76A34C77D5F}" type="slidenum">
              <a:rPr lang="ja-JP" altLang="en-US" sz="1000" baseline="0" smtClean="0">
                <a:solidFill>
                  <a:schemeClr val="tx1">
                    <a:lumMod val="65000"/>
                    <a:lumOff val="35000"/>
                  </a:schemeClr>
                </a:solidFill>
                <a:latin typeface="Segoe UI" panose="020B0502040204020203" pitchFamily="34" charset="0"/>
                <a:ea typeface="メイリオ" panose="020B0604030504040204" pitchFamily="50" charset="-128"/>
              </a:rPr>
              <a:pPr/>
              <a:t>‹#›</a:t>
            </a:fld>
            <a:endParaRPr lang="ja-JP" altLang="en-US" sz="1000" baseline="0" dirty="0">
              <a:solidFill>
                <a:schemeClr val="tx1">
                  <a:lumMod val="65000"/>
                  <a:lumOff val="35000"/>
                </a:schemeClr>
              </a:solidFill>
              <a:latin typeface="Segoe UI" panose="020B0502040204020203" pitchFamily="34" charset="0"/>
              <a:ea typeface="メイリオ" panose="020B0604030504040204" pitchFamily="50" charset="-128"/>
            </a:endParaRPr>
          </a:p>
        </p:txBody>
      </p:sp>
      <p:sp>
        <p:nvSpPr>
          <p:cNvPr id="10" name="テキスト ボックス 9">
            <a:extLst>
              <a:ext uri="{FF2B5EF4-FFF2-40B4-BE49-F238E27FC236}">
                <a16:creationId xmlns:a16="http://schemas.microsoft.com/office/drawing/2014/main" id="{424DA454-65FE-4F4A-AA11-EE6589F11B4F}"/>
              </a:ext>
            </a:extLst>
          </p:cNvPr>
          <p:cNvSpPr txBox="1"/>
          <p:nvPr userDrawn="1"/>
        </p:nvSpPr>
        <p:spPr>
          <a:xfrm>
            <a:off x="62085" y="6626498"/>
            <a:ext cx="1297225" cy="246221"/>
          </a:xfrm>
          <a:prstGeom prst="rect">
            <a:avLst/>
          </a:prstGeom>
          <a:noFill/>
        </p:spPr>
        <p:txBody>
          <a:bodyPr wrap="square" rtlCol="0">
            <a:spAutoFit/>
          </a:bodyPr>
          <a:lstStyle/>
          <a:p>
            <a:pPr marL="0" marR="0" indent="0" algn="l" defTabSz="685783" rtl="0" eaLnBrk="1" fontAlgn="auto" latinLnBrk="0" hangingPunct="1">
              <a:lnSpc>
                <a:spcPct val="100000"/>
              </a:lnSpc>
              <a:spcBef>
                <a:spcPts val="0"/>
              </a:spcBef>
              <a:spcAft>
                <a:spcPts val="0"/>
              </a:spcAft>
              <a:buClrTx/>
              <a:buSzTx/>
              <a:buFontTx/>
              <a:buNone/>
              <a:tabLst/>
              <a:defRPr/>
            </a:pPr>
            <a:r>
              <a:rPr lang="en-US" altLang="ja-JP" sz="1000" b="0" baseline="0" dirty="0">
                <a:solidFill>
                  <a:schemeClr val="tx1">
                    <a:lumMod val="65000"/>
                    <a:lumOff val="35000"/>
                  </a:schemeClr>
                </a:solidFill>
                <a:latin typeface="Segoe UI" panose="020B0502040204020203" pitchFamily="34" charset="0"/>
                <a:ea typeface="メイリオ" panose="020B0604030504040204" pitchFamily="50" charset="-128"/>
                <a:cs typeface="Segoe UI" panose="020B0502040204020203" pitchFamily="34" charset="0"/>
              </a:rPr>
              <a:t>© 2023JANUS</a:t>
            </a:r>
            <a:endParaRPr lang="ja-JP" altLang="en-US" sz="1000" b="0" baseline="0" dirty="0">
              <a:solidFill>
                <a:schemeClr val="tx1">
                  <a:lumMod val="65000"/>
                  <a:lumOff val="35000"/>
                </a:schemeClr>
              </a:solidFill>
              <a:latin typeface="Segoe UI" panose="020B0502040204020203" pitchFamily="34" charset="0"/>
              <a:ea typeface="メイリオ" panose="020B0604030504040204" pitchFamily="50" charset="-128"/>
              <a:cs typeface="Segoe UI" panose="020B0502040204020203" pitchFamily="34" charset="0"/>
            </a:endParaRPr>
          </a:p>
        </p:txBody>
      </p:sp>
      <p:cxnSp>
        <p:nvCxnSpPr>
          <p:cNvPr id="12" name="直線コネクタ 11">
            <a:extLst>
              <a:ext uri="{FF2B5EF4-FFF2-40B4-BE49-F238E27FC236}">
                <a16:creationId xmlns:a16="http://schemas.microsoft.com/office/drawing/2014/main" id="{FE96CA3B-C4A7-470F-BF63-9644F99C26E6}"/>
              </a:ext>
            </a:extLst>
          </p:cNvPr>
          <p:cNvCxnSpPr>
            <a:cxnSpLocks/>
          </p:cNvCxnSpPr>
          <p:nvPr userDrawn="1"/>
        </p:nvCxnSpPr>
        <p:spPr>
          <a:xfrm>
            <a:off x="-900" y="6600817"/>
            <a:ext cx="9144900" cy="0"/>
          </a:xfrm>
          <a:prstGeom prst="line">
            <a:avLst/>
          </a:prstGeom>
          <a:ln w="285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550805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251520" y="166799"/>
            <a:ext cx="8424936" cy="555376"/>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467547" y="980730"/>
            <a:ext cx="8156911" cy="5440885"/>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cxnSp>
        <p:nvCxnSpPr>
          <p:cNvPr id="25" name="直線コネクタ 24"/>
          <p:cNvCxnSpPr>
            <a:cxnSpLocks/>
          </p:cNvCxnSpPr>
          <p:nvPr userDrawn="1"/>
        </p:nvCxnSpPr>
        <p:spPr>
          <a:xfrm>
            <a:off x="-450" y="709612"/>
            <a:ext cx="9144900" cy="0"/>
          </a:xfrm>
          <a:prstGeom prst="line">
            <a:avLst/>
          </a:prstGeom>
          <a:ln w="63500">
            <a:gradFill flip="none" rotWithShape="1">
              <a:gsLst>
                <a:gs pos="70000">
                  <a:srgbClr val="254061"/>
                </a:gs>
                <a:gs pos="0">
                  <a:srgbClr val="254061"/>
                </a:gs>
                <a:gs pos="76000">
                  <a:schemeClr val="accent1">
                    <a:tint val="66000"/>
                    <a:satMod val="160000"/>
                  </a:schemeClr>
                </a:gs>
                <a:gs pos="100000">
                  <a:schemeClr val="accent1">
                    <a:tint val="23500"/>
                    <a:satMod val="160000"/>
                  </a:scheme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4" name="正方形/長方形 3">
            <a:extLst>
              <a:ext uri="{FF2B5EF4-FFF2-40B4-BE49-F238E27FC236}">
                <a16:creationId xmlns:a16="http://schemas.microsoft.com/office/drawing/2014/main" id="{CFE4E873-8AA9-47D7-A2FC-6517981F5B9B}"/>
              </a:ext>
            </a:extLst>
          </p:cNvPr>
          <p:cNvSpPr/>
          <p:nvPr userDrawn="1"/>
        </p:nvSpPr>
        <p:spPr>
          <a:xfrm flipV="1">
            <a:off x="-450" y="6642000"/>
            <a:ext cx="9144900" cy="216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baseline="0" dirty="0">
              <a:latin typeface="Segoe UI" panose="020B0502040204020203" pitchFamily="34" charset="0"/>
              <a:ea typeface="メイリオ" panose="020B0604030504040204" pitchFamily="50" charset="-128"/>
            </a:endParaRPr>
          </a:p>
        </p:txBody>
      </p:sp>
      <p:sp>
        <p:nvSpPr>
          <p:cNvPr id="12" name="スライド番号プレースホルダー 7">
            <a:extLst>
              <a:ext uri="{FF2B5EF4-FFF2-40B4-BE49-F238E27FC236}">
                <a16:creationId xmlns:a16="http://schemas.microsoft.com/office/drawing/2014/main" id="{F3A18C27-D9AB-45B4-8A52-B6BCED919FA6}"/>
              </a:ext>
            </a:extLst>
          </p:cNvPr>
          <p:cNvSpPr txBox="1">
            <a:spLocks/>
          </p:cNvSpPr>
          <p:nvPr userDrawn="1"/>
        </p:nvSpPr>
        <p:spPr>
          <a:xfrm>
            <a:off x="8738170" y="6664836"/>
            <a:ext cx="395117" cy="206135"/>
          </a:xfrm>
          <a:prstGeom prst="rect">
            <a:avLst/>
          </a:prstGeom>
        </p:spPr>
        <p:txBody>
          <a:bodyPr vert="horz" lIns="68580" tIns="34290" rIns="68580" bIns="34290" rtlCol="0" anchor="ctr"/>
          <a:lstStyle>
            <a:defPPr>
              <a:defRPr lang="ja-JP"/>
            </a:defPPr>
            <a:lvl1pPr marL="0" algn="r"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53D76B94-E8BA-44BB-82EA-B76A34C77D5F}" type="slidenum">
              <a:rPr lang="ja-JP" altLang="en-US" sz="1000" baseline="0" smtClean="0">
                <a:solidFill>
                  <a:schemeClr val="tx1">
                    <a:lumMod val="75000"/>
                    <a:lumOff val="25000"/>
                  </a:schemeClr>
                </a:solidFill>
                <a:latin typeface="Segoe UI" panose="020B0502040204020203" pitchFamily="34" charset="0"/>
                <a:ea typeface="メイリオ" panose="020B0604030504040204" pitchFamily="50" charset="-128"/>
              </a:rPr>
              <a:pPr/>
              <a:t>‹#›</a:t>
            </a:fld>
            <a:endParaRPr lang="ja-JP" altLang="en-US" sz="1000" baseline="0" dirty="0">
              <a:solidFill>
                <a:schemeClr val="tx1">
                  <a:lumMod val="75000"/>
                  <a:lumOff val="25000"/>
                </a:schemeClr>
              </a:solidFill>
              <a:latin typeface="Segoe UI" panose="020B0502040204020203" pitchFamily="34" charset="0"/>
              <a:ea typeface="メイリオ" panose="020B0604030504040204" pitchFamily="50" charset="-128"/>
            </a:endParaRPr>
          </a:p>
        </p:txBody>
      </p:sp>
    </p:spTree>
    <p:extLst>
      <p:ext uri="{BB962C8B-B14F-4D97-AF65-F5344CB8AC3E}">
        <p14:creationId xmlns:p14="http://schemas.microsoft.com/office/powerpoint/2010/main" val="2150168035"/>
      </p:ext>
    </p:extLst>
  </p:cSld>
  <p:clrMap bg1="lt1" tx1="dk1" bg2="lt2" tx2="dk2" accent1="accent1" accent2="accent2" accent3="accent3" accent4="accent4" accent5="accent5" accent6="accent6" hlink="hlink" folHlink="folHlink"/>
  <p:sldLayoutIdLst>
    <p:sldLayoutId id="2147483711" r:id="rId1"/>
    <p:sldLayoutId id="2147483692" r:id="rId2"/>
    <p:sldLayoutId id="2147483697" r:id="rId3"/>
    <p:sldLayoutId id="2147483693" r:id="rId4"/>
    <p:sldLayoutId id="2147483694" r:id="rId5"/>
    <p:sldLayoutId id="2147483695" r:id="rId6"/>
    <p:sldLayoutId id="2147483702" r:id="rId7"/>
    <p:sldLayoutId id="2147483696" r:id="rId8"/>
    <p:sldLayoutId id="2147483709" r:id="rId9"/>
    <p:sldLayoutId id="2147483703" r:id="rId10"/>
    <p:sldLayoutId id="2147483705" r:id="rId11"/>
    <p:sldLayoutId id="2147483706" r:id="rId12"/>
    <p:sldLayoutId id="2147483698" r:id="rId13"/>
    <p:sldLayoutId id="2147483710" r:id="rId14"/>
    <p:sldLayoutId id="2147483699" r:id="rId15"/>
    <p:sldLayoutId id="2147483700" r:id="rId16"/>
    <p:sldLayoutId id="2147483704" r:id="rId17"/>
  </p:sldLayoutIdLst>
  <p:txStyles>
    <p:titleStyle>
      <a:lvl1pPr algn="l" defTabSz="685783" rtl="0" eaLnBrk="1" latinLnBrk="0" hangingPunct="1">
        <a:spcBef>
          <a:spcPct val="0"/>
        </a:spcBef>
        <a:buNone/>
        <a:defRPr kumimoji="1" sz="2000" b="1" kern="1200" baseline="0">
          <a:solidFill>
            <a:srgbClr val="404040"/>
          </a:solidFill>
          <a:latin typeface="Segoe UI" panose="020B0502040204020203" pitchFamily="34" charset="0"/>
          <a:ea typeface="メイリオ" panose="020B0604030504040204" pitchFamily="50" charset="-128"/>
          <a:cs typeface="+mj-cs"/>
        </a:defRPr>
      </a:lvl1pPr>
    </p:titleStyle>
    <p:bodyStyle>
      <a:lvl1pPr marL="257168" indent="-257168" algn="l" defTabSz="685783" rtl="0" eaLnBrk="1" latinLnBrk="0" hangingPunct="1">
        <a:lnSpc>
          <a:spcPct val="125000"/>
        </a:lnSpc>
        <a:spcBef>
          <a:spcPct val="20000"/>
        </a:spcBef>
        <a:buFont typeface="Arial" panose="020B0604020202020204" pitchFamily="34" charset="0"/>
        <a:buChar char="•"/>
        <a:defRPr kumimoji="1" sz="1800" kern="1200" baseline="0">
          <a:solidFill>
            <a:schemeClr val="tx1">
              <a:lumMod val="75000"/>
              <a:lumOff val="25000"/>
            </a:schemeClr>
          </a:solidFill>
          <a:latin typeface="Segoe UI" panose="020B0502040204020203" pitchFamily="34" charset="0"/>
          <a:ea typeface="メイリオ" panose="020B0604030504040204" pitchFamily="50" charset="-128"/>
          <a:cs typeface="+mn-cs"/>
        </a:defRPr>
      </a:lvl1pPr>
      <a:lvl2pPr marL="557199" indent="-214308" algn="l" defTabSz="685783" rtl="0" eaLnBrk="1" latinLnBrk="0" hangingPunct="1">
        <a:lnSpc>
          <a:spcPct val="125000"/>
        </a:lnSpc>
        <a:spcBef>
          <a:spcPct val="20000"/>
        </a:spcBef>
        <a:buFont typeface="Arial" panose="020B0604020202020204" pitchFamily="34" charset="0"/>
        <a:buChar char="–"/>
        <a:defRPr kumimoji="1" sz="1500" kern="1200" baseline="0">
          <a:solidFill>
            <a:schemeClr val="tx1">
              <a:lumMod val="75000"/>
              <a:lumOff val="25000"/>
            </a:schemeClr>
          </a:solidFill>
          <a:latin typeface="Segoe UI" panose="020B0502040204020203" pitchFamily="34" charset="0"/>
          <a:ea typeface="メイリオ" panose="020B0604030504040204" pitchFamily="50" charset="-128"/>
          <a:cs typeface="+mn-cs"/>
        </a:defRPr>
      </a:lvl2pPr>
      <a:lvl3pPr marL="857228" indent="-171446" algn="l" defTabSz="685783" rtl="0" eaLnBrk="1" latinLnBrk="0" hangingPunct="1">
        <a:lnSpc>
          <a:spcPct val="125000"/>
        </a:lnSpc>
        <a:spcBef>
          <a:spcPct val="20000"/>
        </a:spcBef>
        <a:buFont typeface="Arial" panose="020B0604020202020204" pitchFamily="34" charset="0"/>
        <a:buChar char="•"/>
        <a:defRPr kumimoji="1" sz="1350" kern="1200" baseline="0">
          <a:solidFill>
            <a:schemeClr val="tx1">
              <a:lumMod val="75000"/>
              <a:lumOff val="25000"/>
            </a:schemeClr>
          </a:solidFill>
          <a:latin typeface="Segoe UI" panose="020B0502040204020203" pitchFamily="34" charset="0"/>
          <a:ea typeface="メイリオ" panose="020B0604030504040204" pitchFamily="50" charset="-128"/>
          <a:cs typeface="+mn-cs"/>
        </a:defRPr>
      </a:lvl3pPr>
      <a:lvl4pPr marL="1200120" indent="-171446" algn="l" defTabSz="685783" rtl="0" eaLnBrk="1" latinLnBrk="0" hangingPunct="1">
        <a:lnSpc>
          <a:spcPct val="125000"/>
        </a:lnSpc>
        <a:spcBef>
          <a:spcPct val="20000"/>
        </a:spcBef>
        <a:buFont typeface="Arial" panose="020B0604020202020204" pitchFamily="34" charset="0"/>
        <a:buChar char="–"/>
        <a:defRPr kumimoji="1" sz="1200" kern="1200" baseline="0">
          <a:solidFill>
            <a:schemeClr val="tx1">
              <a:lumMod val="75000"/>
              <a:lumOff val="25000"/>
            </a:schemeClr>
          </a:solidFill>
          <a:latin typeface="Segoe UI" panose="020B0502040204020203" pitchFamily="34" charset="0"/>
          <a:ea typeface="メイリオ" panose="020B0604030504040204" pitchFamily="50" charset="-128"/>
          <a:cs typeface="+mn-cs"/>
        </a:defRPr>
      </a:lvl4pPr>
      <a:lvl5pPr marL="1543012" indent="-171446" algn="l" defTabSz="685783" rtl="0" eaLnBrk="1" latinLnBrk="0" hangingPunct="1">
        <a:lnSpc>
          <a:spcPct val="125000"/>
        </a:lnSpc>
        <a:spcBef>
          <a:spcPct val="20000"/>
        </a:spcBef>
        <a:buFont typeface="Arial" panose="020B0604020202020204" pitchFamily="34" charset="0"/>
        <a:buChar char="»"/>
        <a:defRPr kumimoji="1" sz="1200" kern="1200" baseline="0">
          <a:solidFill>
            <a:schemeClr val="tx1">
              <a:lumMod val="75000"/>
              <a:lumOff val="25000"/>
            </a:schemeClr>
          </a:solidFill>
          <a:latin typeface="Segoe UI" panose="020B0502040204020203" pitchFamily="34" charset="0"/>
          <a:ea typeface="メイリオ" panose="020B0604030504040204" pitchFamily="50" charset="-128"/>
          <a:cs typeface="+mn-cs"/>
        </a:defRPr>
      </a:lvl5pPr>
      <a:lvl6pPr marL="1885903" indent="-171446" algn="l" defTabSz="685783"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6pPr>
      <a:lvl7pPr marL="2228795" indent="-171446" algn="l" defTabSz="685783"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7pPr>
      <a:lvl8pPr marL="2571686" indent="-171446" algn="l" defTabSz="685783"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8pPr>
      <a:lvl9pPr marL="2914577" indent="-171446" algn="l" defTabSz="685783"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9pPr>
    </p:bodyStyle>
    <p:otherStyle>
      <a:defPPr>
        <a:defRPr lang="ja-JP"/>
      </a:defPPr>
      <a:lvl1pPr marL="0" algn="l" defTabSz="685783" rtl="0" eaLnBrk="1" latinLnBrk="0" hangingPunct="1">
        <a:defRPr kumimoji="1" sz="1350" kern="1200">
          <a:solidFill>
            <a:schemeClr val="tx1"/>
          </a:solidFill>
          <a:latin typeface="+mn-lt"/>
          <a:ea typeface="+mn-ea"/>
          <a:cs typeface="+mn-cs"/>
        </a:defRPr>
      </a:lvl1pPr>
      <a:lvl2pPr marL="342892" algn="l" defTabSz="685783" rtl="0" eaLnBrk="1" latinLnBrk="0" hangingPunct="1">
        <a:defRPr kumimoji="1" sz="1350" kern="1200">
          <a:solidFill>
            <a:schemeClr val="tx1"/>
          </a:solidFill>
          <a:latin typeface="+mn-lt"/>
          <a:ea typeface="+mn-ea"/>
          <a:cs typeface="+mn-cs"/>
        </a:defRPr>
      </a:lvl2pPr>
      <a:lvl3pPr marL="685783" algn="l" defTabSz="685783" rtl="0" eaLnBrk="1" latinLnBrk="0" hangingPunct="1">
        <a:defRPr kumimoji="1" sz="1350" kern="1200">
          <a:solidFill>
            <a:schemeClr val="tx1"/>
          </a:solidFill>
          <a:latin typeface="+mn-lt"/>
          <a:ea typeface="+mn-ea"/>
          <a:cs typeface="+mn-cs"/>
        </a:defRPr>
      </a:lvl3pPr>
      <a:lvl4pPr marL="1028675" algn="l" defTabSz="685783" rtl="0" eaLnBrk="1" latinLnBrk="0" hangingPunct="1">
        <a:defRPr kumimoji="1" sz="1350" kern="1200">
          <a:solidFill>
            <a:schemeClr val="tx1"/>
          </a:solidFill>
          <a:latin typeface="+mn-lt"/>
          <a:ea typeface="+mn-ea"/>
          <a:cs typeface="+mn-cs"/>
        </a:defRPr>
      </a:lvl4pPr>
      <a:lvl5pPr marL="1371566" algn="l" defTabSz="685783" rtl="0" eaLnBrk="1" latinLnBrk="0" hangingPunct="1">
        <a:defRPr kumimoji="1" sz="1350" kern="1200">
          <a:solidFill>
            <a:schemeClr val="tx1"/>
          </a:solidFill>
          <a:latin typeface="+mn-lt"/>
          <a:ea typeface="+mn-ea"/>
          <a:cs typeface="+mn-cs"/>
        </a:defRPr>
      </a:lvl5pPr>
      <a:lvl6pPr marL="1714457" algn="l" defTabSz="685783" rtl="0" eaLnBrk="1" latinLnBrk="0" hangingPunct="1">
        <a:defRPr kumimoji="1" sz="1350" kern="1200">
          <a:solidFill>
            <a:schemeClr val="tx1"/>
          </a:solidFill>
          <a:latin typeface="+mn-lt"/>
          <a:ea typeface="+mn-ea"/>
          <a:cs typeface="+mn-cs"/>
        </a:defRPr>
      </a:lvl6pPr>
      <a:lvl7pPr marL="2057348" algn="l" defTabSz="685783" rtl="0" eaLnBrk="1" latinLnBrk="0" hangingPunct="1">
        <a:defRPr kumimoji="1" sz="1350" kern="1200">
          <a:solidFill>
            <a:schemeClr val="tx1"/>
          </a:solidFill>
          <a:latin typeface="+mn-lt"/>
          <a:ea typeface="+mn-ea"/>
          <a:cs typeface="+mn-cs"/>
        </a:defRPr>
      </a:lvl7pPr>
      <a:lvl8pPr marL="2400240" algn="l" defTabSz="685783" rtl="0" eaLnBrk="1" latinLnBrk="0" hangingPunct="1">
        <a:defRPr kumimoji="1" sz="1350" kern="1200">
          <a:solidFill>
            <a:schemeClr val="tx1"/>
          </a:solidFill>
          <a:latin typeface="+mn-lt"/>
          <a:ea typeface="+mn-ea"/>
          <a:cs typeface="+mn-cs"/>
        </a:defRPr>
      </a:lvl8pPr>
      <a:lvl9pPr marL="2743132" algn="l" defTabSz="685783" rtl="0" eaLnBrk="1" latinLnBrk="0" hangingPunct="1">
        <a:defRPr kumimoji="1"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251520" y="166799"/>
            <a:ext cx="8424936" cy="555376"/>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467547" y="980730"/>
            <a:ext cx="8156911" cy="5440885"/>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cxnSp>
        <p:nvCxnSpPr>
          <p:cNvPr id="25" name="直線コネクタ 24"/>
          <p:cNvCxnSpPr>
            <a:cxnSpLocks/>
          </p:cNvCxnSpPr>
          <p:nvPr userDrawn="1"/>
        </p:nvCxnSpPr>
        <p:spPr>
          <a:xfrm>
            <a:off x="-450" y="709612"/>
            <a:ext cx="9144900" cy="0"/>
          </a:xfrm>
          <a:prstGeom prst="line">
            <a:avLst/>
          </a:prstGeom>
          <a:ln w="63500">
            <a:gradFill flip="none" rotWithShape="1">
              <a:gsLst>
                <a:gs pos="70000">
                  <a:srgbClr val="254061"/>
                </a:gs>
                <a:gs pos="0">
                  <a:srgbClr val="254061"/>
                </a:gs>
                <a:gs pos="76000">
                  <a:schemeClr val="accent1">
                    <a:tint val="66000"/>
                    <a:satMod val="160000"/>
                  </a:schemeClr>
                </a:gs>
                <a:gs pos="100000">
                  <a:schemeClr val="accent1">
                    <a:tint val="23500"/>
                    <a:satMod val="160000"/>
                  </a:schemeClr>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4" name="正方形/長方形 3">
            <a:extLst>
              <a:ext uri="{FF2B5EF4-FFF2-40B4-BE49-F238E27FC236}">
                <a16:creationId xmlns:a16="http://schemas.microsoft.com/office/drawing/2014/main" id="{CFE4E873-8AA9-47D7-A2FC-6517981F5B9B}"/>
              </a:ext>
            </a:extLst>
          </p:cNvPr>
          <p:cNvSpPr/>
          <p:nvPr userDrawn="1"/>
        </p:nvSpPr>
        <p:spPr>
          <a:xfrm flipV="1">
            <a:off x="-450" y="6642000"/>
            <a:ext cx="9144900" cy="216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baseline="0" dirty="0">
              <a:latin typeface="Segoe UI" panose="020B0502040204020203" pitchFamily="34" charset="0"/>
              <a:ea typeface="メイリオ" panose="020B0604030504040204" pitchFamily="50" charset="-128"/>
            </a:endParaRPr>
          </a:p>
        </p:txBody>
      </p:sp>
      <p:sp>
        <p:nvSpPr>
          <p:cNvPr id="12" name="スライド番号プレースホルダー 7">
            <a:extLst>
              <a:ext uri="{FF2B5EF4-FFF2-40B4-BE49-F238E27FC236}">
                <a16:creationId xmlns:a16="http://schemas.microsoft.com/office/drawing/2014/main" id="{F3A18C27-D9AB-45B4-8A52-B6BCED919FA6}"/>
              </a:ext>
            </a:extLst>
          </p:cNvPr>
          <p:cNvSpPr txBox="1">
            <a:spLocks/>
          </p:cNvSpPr>
          <p:nvPr userDrawn="1"/>
        </p:nvSpPr>
        <p:spPr>
          <a:xfrm>
            <a:off x="8738170" y="6664836"/>
            <a:ext cx="395117" cy="206135"/>
          </a:xfrm>
          <a:prstGeom prst="rect">
            <a:avLst/>
          </a:prstGeom>
        </p:spPr>
        <p:txBody>
          <a:bodyPr vert="horz" lIns="68580" tIns="34290" rIns="68580" bIns="34290" rtlCol="0" anchor="ctr"/>
          <a:lstStyle>
            <a:defPPr>
              <a:defRPr lang="ja-JP"/>
            </a:defPPr>
            <a:lvl1pPr marL="0" algn="r"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53D76B94-E8BA-44BB-82EA-B76A34C77D5F}" type="slidenum">
              <a:rPr lang="ja-JP" altLang="en-US" sz="1000" baseline="0" smtClean="0">
                <a:solidFill>
                  <a:schemeClr val="tx1">
                    <a:lumMod val="75000"/>
                    <a:lumOff val="25000"/>
                  </a:schemeClr>
                </a:solidFill>
                <a:latin typeface="Segoe UI" panose="020B0502040204020203" pitchFamily="34" charset="0"/>
                <a:ea typeface="メイリオ" panose="020B0604030504040204" pitchFamily="50" charset="-128"/>
              </a:rPr>
              <a:pPr/>
              <a:t>‹#›</a:t>
            </a:fld>
            <a:endParaRPr lang="ja-JP" altLang="en-US" sz="1000" baseline="0" dirty="0">
              <a:solidFill>
                <a:schemeClr val="tx1">
                  <a:lumMod val="75000"/>
                  <a:lumOff val="25000"/>
                </a:schemeClr>
              </a:solidFill>
              <a:latin typeface="Segoe UI" panose="020B0502040204020203" pitchFamily="34" charset="0"/>
              <a:ea typeface="メイリオ" panose="020B0604030504040204" pitchFamily="50" charset="-128"/>
            </a:endParaRPr>
          </a:p>
        </p:txBody>
      </p:sp>
      <p:sp>
        <p:nvSpPr>
          <p:cNvPr id="13" name="テキスト ボックス 12">
            <a:extLst>
              <a:ext uri="{FF2B5EF4-FFF2-40B4-BE49-F238E27FC236}">
                <a16:creationId xmlns:a16="http://schemas.microsoft.com/office/drawing/2014/main" id="{3932BA62-7420-474B-AAAB-8CB9342A5A15}"/>
              </a:ext>
            </a:extLst>
          </p:cNvPr>
          <p:cNvSpPr txBox="1"/>
          <p:nvPr userDrawn="1"/>
        </p:nvSpPr>
        <p:spPr>
          <a:xfrm>
            <a:off x="62085" y="6626498"/>
            <a:ext cx="1845619" cy="246221"/>
          </a:xfrm>
          <a:prstGeom prst="rect">
            <a:avLst/>
          </a:prstGeom>
          <a:noFill/>
        </p:spPr>
        <p:txBody>
          <a:bodyPr wrap="square" rtlCol="0">
            <a:spAutoFit/>
          </a:bodyPr>
          <a:lstStyle/>
          <a:p>
            <a:pPr marL="0" marR="0" indent="0" algn="l" defTabSz="685783" rtl="0" eaLnBrk="1" fontAlgn="auto" latinLnBrk="0" hangingPunct="1">
              <a:lnSpc>
                <a:spcPct val="100000"/>
              </a:lnSpc>
              <a:spcBef>
                <a:spcPts val="0"/>
              </a:spcBef>
              <a:spcAft>
                <a:spcPts val="0"/>
              </a:spcAft>
              <a:buClrTx/>
              <a:buSzTx/>
              <a:buFontTx/>
              <a:buNone/>
              <a:tabLst/>
              <a:defRPr/>
            </a:pPr>
            <a:r>
              <a:rPr lang="en-US" altLang="ja-JP" sz="1000" b="0" baseline="0" dirty="0">
                <a:solidFill>
                  <a:schemeClr val="tx1">
                    <a:lumMod val="75000"/>
                    <a:lumOff val="25000"/>
                  </a:schemeClr>
                </a:solidFill>
                <a:latin typeface="Segoe UI" panose="020B0502040204020203" pitchFamily="34" charset="0"/>
                <a:ea typeface="メイリオ" panose="020B0604030504040204" pitchFamily="50" charset="-128"/>
                <a:cs typeface="Segoe UI" panose="020B0502040204020203" pitchFamily="34" charset="0"/>
              </a:rPr>
              <a:t>© 2025Okinawa prefecture</a:t>
            </a:r>
            <a:endParaRPr lang="ja-JP" altLang="en-US" sz="1000" b="0" baseline="0" dirty="0">
              <a:solidFill>
                <a:schemeClr val="tx1">
                  <a:lumMod val="75000"/>
                  <a:lumOff val="25000"/>
                </a:schemeClr>
              </a:solidFill>
              <a:latin typeface="Segoe UI" panose="020B0502040204020203" pitchFamily="34" charset="0"/>
              <a:ea typeface="メイリオ" panose="020B0604030504040204" pitchFamily="50" charset="-128"/>
              <a:cs typeface="Segoe UI" panose="020B0502040204020203" pitchFamily="34" charset="0"/>
            </a:endParaRPr>
          </a:p>
        </p:txBody>
      </p:sp>
    </p:spTree>
    <p:extLst>
      <p:ext uri="{BB962C8B-B14F-4D97-AF65-F5344CB8AC3E}">
        <p14:creationId xmlns:p14="http://schemas.microsoft.com/office/powerpoint/2010/main" val="2150168035"/>
      </p:ext>
    </p:extLst>
  </p:cSld>
  <p:clrMap bg1="lt1" tx1="dk1" bg2="lt2" tx2="dk2" accent1="accent1" accent2="accent2" accent3="accent3" accent4="accent4" accent5="accent5" accent6="accent6" hlink="hlink" folHlink="folHlink"/>
  <p:sldLayoutIdLst>
    <p:sldLayoutId id="2147483713" r:id="rId1"/>
  </p:sldLayoutIdLst>
  <p:txStyles>
    <p:titleStyle>
      <a:lvl1pPr algn="l" defTabSz="685783" rtl="0" eaLnBrk="1" latinLnBrk="0" hangingPunct="1">
        <a:spcBef>
          <a:spcPct val="0"/>
        </a:spcBef>
        <a:buNone/>
        <a:defRPr kumimoji="1" sz="2000" b="1" kern="1200" baseline="0">
          <a:solidFill>
            <a:srgbClr val="404040"/>
          </a:solidFill>
          <a:latin typeface="Segoe UI" panose="020B0502040204020203" pitchFamily="34" charset="0"/>
          <a:ea typeface="メイリオ" panose="020B0604030504040204" pitchFamily="50" charset="-128"/>
          <a:cs typeface="+mj-cs"/>
        </a:defRPr>
      </a:lvl1pPr>
    </p:titleStyle>
    <p:bodyStyle>
      <a:lvl1pPr marL="257168" indent="-257168" algn="l" defTabSz="685783" rtl="0" eaLnBrk="1" latinLnBrk="0" hangingPunct="1">
        <a:lnSpc>
          <a:spcPct val="125000"/>
        </a:lnSpc>
        <a:spcBef>
          <a:spcPct val="20000"/>
        </a:spcBef>
        <a:buFont typeface="Arial" panose="020B0604020202020204" pitchFamily="34" charset="0"/>
        <a:buChar char="•"/>
        <a:defRPr kumimoji="1" sz="1800" kern="1200" baseline="0">
          <a:solidFill>
            <a:schemeClr val="tx1">
              <a:lumMod val="75000"/>
              <a:lumOff val="25000"/>
            </a:schemeClr>
          </a:solidFill>
          <a:latin typeface="Segoe UI" panose="020B0502040204020203" pitchFamily="34" charset="0"/>
          <a:ea typeface="メイリオ" panose="020B0604030504040204" pitchFamily="50" charset="-128"/>
          <a:cs typeface="+mn-cs"/>
        </a:defRPr>
      </a:lvl1pPr>
      <a:lvl2pPr marL="557199" indent="-214308" algn="l" defTabSz="685783" rtl="0" eaLnBrk="1" latinLnBrk="0" hangingPunct="1">
        <a:lnSpc>
          <a:spcPct val="125000"/>
        </a:lnSpc>
        <a:spcBef>
          <a:spcPct val="20000"/>
        </a:spcBef>
        <a:buFont typeface="Arial" panose="020B0604020202020204" pitchFamily="34" charset="0"/>
        <a:buChar char="–"/>
        <a:defRPr kumimoji="1" sz="1500" kern="1200" baseline="0">
          <a:solidFill>
            <a:schemeClr val="tx1">
              <a:lumMod val="75000"/>
              <a:lumOff val="25000"/>
            </a:schemeClr>
          </a:solidFill>
          <a:latin typeface="Segoe UI" panose="020B0502040204020203" pitchFamily="34" charset="0"/>
          <a:ea typeface="メイリオ" panose="020B0604030504040204" pitchFamily="50" charset="-128"/>
          <a:cs typeface="+mn-cs"/>
        </a:defRPr>
      </a:lvl2pPr>
      <a:lvl3pPr marL="857228" indent="-171446" algn="l" defTabSz="685783" rtl="0" eaLnBrk="1" latinLnBrk="0" hangingPunct="1">
        <a:lnSpc>
          <a:spcPct val="125000"/>
        </a:lnSpc>
        <a:spcBef>
          <a:spcPct val="20000"/>
        </a:spcBef>
        <a:buFont typeface="Arial" panose="020B0604020202020204" pitchFamily="34" charset="0"/>
        <a:buChar char="•"/>
        <a:defRPr kumimoji="1" sz="1350" kern="1200" baseline="0">
          <a:solidFill>
            <a:schemeClr val="tx1">
              <a:lumMod val="75000"/>
              <a:lumOff val="25000"/>
            </a:schemeClr>
          </a:solidFill>
          <a:latin typeface="Segoe UI" panose="020B0502040204020203" pitchFamily="34" charset="0"/>
          <a:ea typeface="メイリオ" panose="020B0604030504040204" pitchFamily="50" charset="-128"/>
          <a:cs typeface="+mn-cs"/>
        </a:defRPr>
      </a:lvl3pPr>
      <a:lvl4pPr marL="1200120" indent="-171446" algn="l" defTabSz="685783" rtl="0" eaLnBrk="1" latinLnBrk="0" hangingPunct="1">
        <a:lnSpc>
          <a:spcPct val="125000"/>
        </a:lnSpc>
        <a:spcBef>
          <a:spcPct val="20000"/>
        </a:spcBef>
        <a:buFont typeface="Arial" panose="020B0604020202020204" pitchFamily="34" charset="0"/>
        <a:buChar char="–"/>
        <a:defRPr kumimoji="1" sz="1200" kern="1200" baseline="0">
          <a:solidFill>
            <a:schemeClr val="tx1">
              <a:lumMod val="75000"/>
              <a:lumOff val="25000"/>
            </a:schemeClr>
          </a:solidFill>
          <a:latin typeface="Segoe UI" panose="020B0502040204020203" pitchFamily="34" charset="0"/>
          <a:ea typeface="メイリオ" panose="020B0604030504040204" pitchFamily="50" charset="-128"/>
          <a:cs typeface="+mn-cs"/>
        </a:defRPr>
      </a:lvl4pPr>
      <a:lvl5pPr marL="1543012" indent="-171446" algn="l" defTabSz="685783" rtl="0" eaLnBrk="1" latinLnBrk="0" hangingPunct="1">
        <a:lnSpc>
          <a:spcPct val="125000"/>
        </a:lnSpc>
        <a:spcBef>
          <a:spcPct val="20000"/>
        </a:spcBef>
        <a:buFont typeface="Arial" panose="020B0604020202020204" pitchFamily="34" charset="0"/>
        <a:buChar char="»"/>
        <a:defRPr kumimoji="1" sz="1200" kern="1200" baseline="0">
          <a:solidFill>
            <a:schemeClr val="tx1">
              <a:lumMod val="75000"/>
              <a:lumOff val="25000"/>
            </a:schemeClr>
          </a:solidFill>
          <a:latin typeface="Segoe UI" panose="020B0502040204020203" pitchFamily="34" charset="0"/>
          <a:ea typeface="メイリオ" panose="020B0604030504040204" pitchFamily="50" charset="-128"/>
          <a:cs typeface="+mn-cs"/>
        </a:defRPr>
      </a:lvl5pPr>
      <a:lvl6pPr marL="1885903" indent="-171446" algn="l" defTabSz="685783"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6pPr>
      <a:lvl7pPr marL="2228795" indent="-171446" algn="l" defTabSz="685783"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7pPr>
      <a:lvl8pPr marL="2571686" indent="-171446" algn="l" defTabSz="685783"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8pPr>
      <a:lvl9pPr marL="2914577" indent="-171446" algn="l" defTabSz="685783"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9pPr>
    </p:bodyStyle>
    <p:otherStyle>
      <a:defPPr>
        <a:defRPr lang="ja-JP"/>
      </a:defPPr>
      <a:lvl1pPr marL="0" algn="l" defTabSz="685783" rtl="0" eaLnBrk="1" latinLnBrk="0" hangingPunct="1">
        <a:defRPr kumimoji="1" sz="1350" kern="1200">
          <a:solidFill>
            <a:schemeClr val="tx1"/>
          </a:solidFill>
          <a:latin typeface="+mn-lt"/>
          <a:ea typeface="+mn-ea"/>
          <a:cs typeface="+mn-cs"/>
        </a:defRPr>
      </a:lvl1pPr>
      <a:lvl2pPr marL="342892" algn="l" defTabSz="685783" rtl="0" eaLnBrk="1" latinLnBrk="0" hangingPunct="1">
        <a:defRPr kumimoji="1" sz="1350" kern="1200">
          <a:solidFill>
            <a:schemeClr val="tx1"/>
          </a:solidFill>
          <a:latin typeface="+mn-lt"/>
          <a:ea typeface="+mn-ea"/>
          <a:cs typeface="+mn-cs"/>
        </a:defRPr>
      </a:lvl2pPr>
      <a:lvl3pPr marL="685783" algn="l" defTabSz="685783" rtl="0" eaLnBrk="1" latinLnBrk="0" hangingPunct="1">
        <a:defRPr kumimoji="1" sz="1350" kern="1200">
          <a:solidFill>
            <a:schemeClr val="tx1"/>
          </a:solidFill>
          <a:latin typeface="+mn-lt"/>
          <a:ea typeface="+mn-ea"/>
          <a:cs typeface="+mn-cs"/>
        </a:defRPr>
      </a:lvl3pPr>
      <a:lvl4pPr marL="1028675" algn="l" defTabSz="685783" rtl="0" eaLnBrk="1" latinLnBrk="0" hangingPunct="1">
        <a:defRPr kumimoji="1" sz="1350" kern="1200">
          <a:solidFill>
            <a:schemeClr val="tx1"/>
          </a:solidFill>
          <a:latin typeface="+mn-lt"/>
          <a:ea typeface="+mn-ea"/>
          <a:cs typeface="+mn-cs"/>
        </a:defRPr>
      </a:lvl4pPr>
      <a:lvl5pPr marL="1371566" algn="l" defTabSz="685783" rtl="0" eaLnBrk="1" latinLnBrk="0" hangingPunct="1">
        <a:defRPr kumimoji="1" sz="1350" kern="1200">
          <a:solidFill>
            <a:schemeClr val="tx1"/>
          </a:solidFill>
          <a:latin typeface="+mn-lt"/>
          <a:ea typeface="+mn-ea"/>
          <a:cs typeface="+mn-cs"/>
        </a:defRPr>
      </a:lvl5pPr>
      <a:lvl6pPr marL="1714457" algn="l" defTabSz="685783" rtl="0" eaLnBrk="1" latinLnBrk="0" hangingPunct="1">
        <a:defRPr kumimoji="1" sz="1350" kern="1200">
          <a:solidFill>
            <a:schemeClr val="tx1"/>
          </a:solidFill>
          <a:latin typeface="+mn-lt"/>
          <a:ea typeface="+mn-ea"/>
          <a:cs typeface="+mn-cs"/>
        </a:defRPr>
      </a:lvl6pPr>
      <a:lvl7pPr marL="2057348" algn="l" defTabSz="685783" rtl="0" eaLnBrk="1" latinLnBrk="0" hangingPunct="1">
        <a:defRPr kumimoji="1" sz="1350" kern="1200">
          <a:solidFill>
            <a:schemeClr val="tx1"/>
          </a:solidFill>
          <a:latin typeface="+mn-lt"/>
          <a:ea typeface="+mn-ea"/>
          <a:cs typeface="+mn-cs"/>
        </a:defRPr>
      </a:lvl7pPr>
      <a:lvl8pPr marL="2400240" algn="l" defTabSz="685783" rtl="0" eaLnBrk="1" latinLnBrk="0" hangingPunct="1">
        <a:defRPr kumimoji="1" sz="1350" kern="1200">
          <a:solidFill>
            <a:schemeClr val="tx1"/>
          </a:solidFill>
          <a:latin typeface="+mn-lt"/>
          <a:ea typeface="+mn-ea"/>
          <a:cs typeface="+mn-cs"/>
        </a:defRPr>
      </a:lvl8pPr>
      <a:lvl9pPr marL="2743132" algn="l" defTabSz="685783"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326E86-57A7-82CA-4FC4-C4B1171ED2B6}"/>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A7E879B2-1598-F1BB-33B0-7A038FA14D26}"/>
              </a:ext>
            </a:extLst>
          </p:cNvPr>
          <p:cNvSpPr>
            <a:spLocks noGrp="1"/>
          </p:cNvSpPr>
          <p:nvPr>
            <p:ph type="title"/>
          </p:nvPr>
        </p:nvSpPr>
        <p:spPr>
          <a:xfrm>
            <a:off x="251520" y="108743"/>
            <a:ext cx="6912768" cy="555376"/>
          </a:xfrm>
        </p:spPr>
        <p:txBody>
          <a:bodyPr>
            <a:normAutofit/>
          </a:bodyPr>
          <a:lstStyle/>
          <a:p>
            <a:r>
              <a:rPr lang="ja-JP" altLang="en-US" sz="1800" dirty="0"/>
              <a:t>沖縄県内における</a:t>
            </a:r>
            <a:r>
              <a:rPr kumimoji="1" lang="ja-JP" altLang="en-US" sz="1800" dirty="0"/>
              <a:t>海岸漂着物の漂着状況（現存量）</a:t>
            </a:r>
          </a:p>
        </p:txBody>
      </p:sp>
      <p:sp>
        <p:nvSpPr>
          <p:cNvPr id="8" name="コンテンツ プレースホルダー 1">
            <a:extLst>
              <a:ext uri="{FF2B5EF4-FFF2-40B4-BE49-F238E27FC236}">
                <a16:creationId xmlns:a16="http://schemas.microsoft.com/office/drawing/2014/main" id="{5178BD07-0104-4860-F3A8-0A5861E85A83}"/>
              </a:ext>
            </a:extLst>
          </p:cNvPr>
          <p:cNvSpPr>
            <a:spLocks noGrp="1"/>
          </p:cNvSpPr>
          <p:nvPr>
            <p:ph idx="1"/>
          </p:nvPr>
        </p:nvSpPr>
        <p:spPr>
          <a:xfrm>
            <a:off x="467544" y="980728"/>
            <a:ext cx="8262918" cy="1080120"/>
          </a:xfrm>
        </p:spPr>
        <p:txBody>
          <a:bodyPr>
            <a:normAutofit/>
          </a:bodyPr>
          <a:lstStyle/>
          <a:p>
            <a:pPr marL="0" indent="0">
              <a:buNone/>
            </a:pPr>
            <a:r>
              <a:rPr kumimoji="1" lang="ja-JP" altLang="en-US" dirty="0"/>
              <a:t>　沖縄県では、過年度に県内の踏査可能なほぼ全て海岸（約</a:t>
            </a:r>
            <a:r>
              <a:rPr kumimoji="1" lang="en-US" altLang="ja-JP" dirty="0"/>
              <a:t>900</a:t>
            </a:r>
            <a:r>
              <a:rPr kumimoji="1" lang="ja-JP" altLang="en-US" dirty="0"/>
              <a:t>海岸）において海岸漂着物の現存量を調査（目視踏査）しています。これは平成</a:t>
            </a:r>
            <a:r>
              <a:rPr kumimoji="1" lang="en-US" altLang="ja-JP" dirty="0"/>
              <a:t>23</a:t>
            </a:r>
            <a:r>
              <a:rPr kumimoji="1" lang="ja-JP" altLang="en-US" dirty="0"/>
              <a:t>年の調査結果です。県内の海岸漂着物の現存量は約</a:t>
            </a:r>
            <a:r>
              <a:rPr kumimoji="1" lang="en-US" altLang="ja-JP" dirty="0"/>
              <a:t>9,000</a:t>
            </a:r>
            <a:r>
              <a:rPr kumimoji="1" lang="ja-JP" altLang="en-US" dirty="0"/>
              <a:t>㎥となっています</a:t>
            </a:r>
            <a:endParaRPr kumimoji="1" lang="en-US" altLang="ja-JP" dirty="0"/>
          </a:p>
        </p:txBody>
      </p:sp>
      <p:sp>
        <p:nvSpPr>
          <p:cNvPr id="5" name="コンテンツ プレースホルダー 1">
            <a:extLst>
              <a:ext uri="{FF2B5EF4-FFF2-40B4-BE49-F238E27FC236}">
                <a16:creationId xmlns:a16="http://schemas.microsoft.com/office/drawing/2014/main" id="{DF4236A9-9B13-D5F4-6276-2E9C5AE0A4FB}"/>
              </a:ext>
            </a:extLst>
          </p:cNvPr>
          <p:cNvSpPr txBox="1">
            <a:spLocks/>
          </p:cNvSpPr>
          <p:nvPr/>
        </p:nvSpPr>
        <p:spPr>
          <a:xfrm>
            <a:off x="6661524" y="1960675"/>
            <a:ext cx="2374972" cy="2116397"/>
          </a:xfrm>
          <a:prstGeom prst="rect">
            <a:avLst/>
          </a:prstGeom>
          <a:ln>
            <a:solidFill>
              <a:schemeClr val="tx1"/>
            </a:solidFill>
          </a:ln>
        </p:spPr>
        <p:txBody>
          <a:bodyPr vert="horz" lIns="91440" tIns="45720" rIns="91440" bIns="45720" rtlCol="0">
            <a:normAutofit fontScale="62500" lnSpcReduction="20000"/>
          </a:bodyPr>
          <a:lstStyle>
            <a:lvl1pPr marL="257168" indent="-257168" algn="l" defTabSz="685783" rtl="0" eaLnBrk="1" latinLnBrk="0" hangingPunct="1">
              <a:lnSpc>
                <a:spcPct val="125000"/>
              </a:lnSpc>
              <a:spcBef>
                <a:spcPct val="20000"/>
              </a:spcBef>
              <a:buFont typeface="Arial" panose="020B0604020202020204" pitchFamily="34" charset="0"/>
              <a:buChar char="•"/>
              <a:defRPr kumimoji="1" sz="1500" kern="1200" baseline="0">
                <a:solidFill>
                  <a:schemeClr val="tx1">
                    <a:lumMod val="75000"/>
                    <a:lumOff val="25000"/>
                  </a:schemeClr>
                </a:solidFill>
                <a:latin typeface="BIZ UDゴシック" panose="020B0400000000000000" pitchFamily="49" charset="-128"/>
                <a:ea typeface="BIZ UDゴシック" panose="020B0400000000000000" pitchFamily="49" charset="-128"/>
                <a:cs typeface="+mn-cs"/>
              </a:defRPr>
            </a:lvl1pPr>
            <a:lvl2pPr marL="557199" indent="-214308" algn="l" defTabSz="685783" rtl="0" eaLnBrk="1" latinLnBrk="0" hangingPunct="1">
              <a:lnSpc>
                <a:spcPct val="125000"/>
              </a:lnSpc>
              <a:spcBef>
                <a:spcPct val="20000"/>
              </a:spcBef>
              <a:buFont typeface="Arial" panose="020B0604020202020204" pitchFamily="34" charset="0"/>
              <a:buChar char="–"/>
              <a:defRPr kumimoji="1" sz="1350" kern="1200" baseline="0">
                <a:solidFill>
                  <a:schemeClr val="tx1">
                    <a:lumMod val="75000"/>
                    <a:lumOff val="25000"/>
                  </a:schemeClr>
                </a:solidFill>
                <a:latin typeface="BIZ UDゴシック" panose="020B0400000000000000" pitchFamily="49" charset="-128"/>
                <a:ea typeface="BIZ UDゴシック" panose="020B0400000000000000" pitchFamily="49" charset="-128"/>
                <a:cs typeface="+mn-cs"/>
              </a:defRPr>
            </a:lvl2pPr>
            <a:lvl3pPr marL="857228" indent="-171446" algn="l" defTabSz="685783" rtl="0" eaLnBrk="1" latinLnBrk="0" hangingPunct="1">
              <a:lnSpc>
                <a:spcPct val="125000"/>
              </a:lnSpc>
              <a:spcBef>
                <a:spcPct val="20000"/>
              </a:spcBef>
              <a:buFont typeface="Arial" panose="020B0604020202020204" pitchFamily="34" charset="0"/>
              <a:buChar char="•"/>
              <a:defRPr kumimoji="1" sz="1200" kern="1200" baseline="0">
                <a:solidFill>
                  <a:schemeClr val="tx1">
                    <a:lumMod val="75000"/>
                    <a:lumOff val="25000"/>
                  </a:schemeClr>
                </a:solidFill>
                <a:latin typeface="BIZ UDゴシック" panose="020B0400000000000000" pitchFamily="49" charset="-128"/>
                <a:ea typeface="BIZ UDゴシック" panose="020B0400000000000000" pitchFamily="49" charset="-128"/>
                <a:cs typeface="+mn-cs"/>
              </a:defRPr>
            </a:lvl3pPr>
            <a:lvl4pPr marL="1200120" indent="-171446" algn="l" defTabSz="685783" rtl="0" eaLnBrk="1" latinLnBrk="0" hangingPunct="1">
              <a:lnSpc>
                <a:spcPct val="125000"/>
              </a:lnSpc>
              <a:spcBef>
                <a:spcPct val="20000"/>
              </a:spcBef>
              <a:buFont typeface="Arial" panose="020B0604020202020204" pitchFamily="34" charset="0"/>
              <a:buChar char="–"/>
              <a:defRPr kumimoji="1" sz="1050" kern="1200" baseline="0">
                <a:solidFill>
                  <a:schemeClr val="tx1">
                    <a:lumMod val="75000"/>
                    <a:lumOff val="25000"/>
                  </a:schemeClr>
                </a:solidFill>
                <a:latin typeface="BIZ UDゴシック" panose="020B0400000000000000" pitchFamily="49" charset="-128"/>
                <a:ea typeface="BIZ UDゴシック" panose="020B0400000000000000" pitchFamily="49" charset="-128"/>
                <a:cs typeface="+mn-cs"/>
              </a:defRPr>
            </a:lvl4pPr>
            <a:lvl5pPr marL="1543012" indent="-171446" algn="l" defTabSz="685783" rtl="0" eaLnBrk="1" latinLnBrk="0" hangingPunct="1">
              <a:lnSpc>
                <a:spcPct val="125000"/>
              </a:lnSpc>
              <a:spcBef>
                <a:spcPct val="20000"/>
              </a:spcBef>
              <a:buFont typeface="Arial" panose="020B0604020202020204" pitchFamily="34" charset="0"/>
              <a:buChar char="»"/>
              <a:defRPr kumimoji="1" sz="1050" kern="1200" baseline="0">
                <a:solidFill>
                  <a:schemeClr val="tx1">
                    <a:lumMod val="75000"/>
                    <a:lumOff val="25000"/>
                  </a:schemeClr>
                </a:solidFill>
                <a:latin typeface="BIZ UDゴシック" panose="020B0400000000000000" pitchFamily="49" charset="-128"/>
                <a:ea typeface="BIZ UDゴシック" panose="020B0400000000000000" pitchFamily="49" charset="-128"/>
                <a:cs typeface="+mn-cs"/>
              </a:defRPr>
            </a:lvl5pPr>
            <a:lvl6pPr marL="1885903" indent="-171446" algn="l" defTabSz="685783"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6pPr>
            <a:lvl7pPr marL="2228795" indent="-171446" algn="l" defTabSz="685783"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7pPr>
            <a:lvl8pPr marL="2571686" indent="-171446" algn="l" defTabSz="685783"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8pPr>
            <a:lvl9pPr marL="2914577" indent="-171446" algn="l" defTabSz="685783"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9pPr>
          </a:lstStyle>
          <a:p>
            <a:pPr marL="0" indent="0">
              <a:buNone/>
            </a:pPr>
            <a:r>
              <a:rPr lang="ja-JP" altLang="en-US" dirty="0">
                <a:solidFill>
                  <a:schemeClr val="tx1"/>
                </a:solidFill>
              </a:rPr>
              <a:t>このデータは、「沖縄県内における海岸漂着物等の現況</a:t>
            </a:r>
            <a:r>
              <a:rPr lang="en-US" altLang="ja-JP" dirty="0">
                <a:solidFill>
                  <a:schemeClr val="tx1"/>
                </a:solidFill>
              </a:rPr>
              <a:t>-</a:t>
            </a:r>
            <a:r>
              <a:rPr lang="ja-JP" altLang="en-US" dirty="0">
                <a:solidFill>
                  <a:schemeClr val="tx1"/>
                </a:solidFill>
              </a:rPr>
              <a:t>平成</a:t>
            </a:r>
            <a:r>
              <a:rPr lang="en-US" altLang="ja-JP" dirty="0">
                <a:solidFill>
                  <a:schemeClr val="tx1"/>
                </a:solidFill>
              </a:rPr>
              <a:t>26</a:t>
            </a:r>
            <a:r>
              <a:rPr lang="ja-JP" altLang="en-US" dirty="0">
                <a:solidFill>
                  <a:schemeClr val="tx1"/>
                </a:solidFill>
              </a:rPr>
              <a:t>年度版</a:t>
            </a:r>
            <a:r>
              <a:rPr lang="en-US" altLang="ja-JP" dirty="0">
                <a:solidFill>
                  <a:schemeClr val="tx1"/>
                </a:solidFill>
              </a:rPr>
              <a:t>-</a:t>
            </a:r>
            <a:r>
              <a:rPr lang="ja-JP" altLang="en-US" dirty="0">
                <a:solidFill>
                  <a:schemeClr val="tx1"/>
                </a:solidFill>
              </a:rPr>
              <a:t>」より。この資料には、地域別・海岸別の現存量や地域別・島別の年間漂着量なども記載されています。</a:t>
            </a:r>
            <a:endParaRPr lang="en-US" altLang="ja-JP" dirty="0">
              <a:solidFill>
                <a:schemeClr val="tx1"/>
              </a:solidFill>
            </a:endParaRPr>
          </a:p>
          <a:p>
            <a:pPr marL="0" indent="0">
              <a:buNone/>
            </a:pPr>
            <a:r>
              <a:rPr lang="ja-JP" altLang="en-US" dirty="0">
                <a:solidFill>
                  <a:schemeClr val="tx1"/>
                </a:solidFill>
              </a:rPr>
              <a:t>本編</a:t>
            </a:r>
            <a:endParaRPr lang="en-US" altLang="ja-JP" dirty="0">
              <a:solidFill>
                <a:schemeClr val="tx1"/>
              </a:solidFill>
            </a:endParaRPr>
          </a:p>
          <a:p>
            <a:pPr marL="0" indent="0">
              <a:buNone/>
            </a:pPr>
            <a:r>
              <a:rPr lang="en-US" altLang="ja-JP" dirty="0">
                <a:solidFill>
                  <a:schemeClr val="tx1"/>
                </a:solidFill>
              </a:rPr>
              <a:t>https://www.pref.okinawa.jp/_res/projects/default_project/_page_/001/023/447/genkyouhonpen.pdf</a:t>
            </a:r>
          </a:p>
          <a:p>
            <a:pPr marL="0" indent="0">
              <a:buNone/>
            </a:pPr>
            <a:r>
              <a:rPr lang="ja-JP" altLang="en-US" dirty="0">
                <a:solidFill>
                  <a:schemeClr val="tx1"/>
                </a:solidFill>
              </a:rPr>
              <a:t>資料編</a:t>
            </a:r>
            <a:endParaRPr lang="en-US" altLang="ja-JP" dirty="0">
              <a:solidFill>
                <a:schemeClr val="tx1"/>
              </a:solidFill>
            </a:endParaRPr>
          </a:p>
          <a:p>
            <a:pPr marL="0" indent="0">
              <a:buNone/>
            </a:pPr>
            <a:r>
              <a:rPr lang="en-US" altLang="ja-JP" dirty="0">
                <a:solidFill>
                  <a:schemeClr val="tx1"/>
                </a:solidFill>
              </a:rPr>
              <a:t>https://www.pref.okinawa.jp/_res/projects/default_project/_page_/001/023/447/genkyoushiryouhen.pdf</a:t>
            </a:r>
          </a:p>
          <a:p>
            <a:pPr marL="0" indent="0">
              <a:buNone/>
            </a:pPr>
            <a:endParaRPr lang="en-US" altLang="ja-JP" dirty="0">
              <a:solidFill>
                <a:schemeClr val="tx1"/>
              </a:solidFill>
            </a:endParaRPr>
          </a:p>
          <a:p>
            <a:pPr marL="0" indent="0">
              <a:buNone/>
            </a:pPr>
            <a:endParaRPr lang="en-US" altLang="ja-JP" dirty="0">
              <a:solidFill>
                <a:schemeClr val="tx1"/>
              </a:solidFill>
            </a:endParaRPr>
          </a:p>
        </p:txBody>
      </p:sp>
      <p:pic>
        <p:nvPicPr>
          <p:cNvPr id="7" name="図 6">
            <a:extLst>
              <a:ext uri="{FF2B5EF4-FFF2-40B4-BE49-F238E27FC236}">
                <a16:creationId xmlns:a16="http://schemas.microsoft.com/office/drawing/2014/main" id="{426B511D-1057-0E67-BC63-EE0D412180C5}"/>
              </a:ext>
            </a:extLst>
          </p:cNvPr>
          <p:cNvPicPr>
            <a:picLocks noChangeAspect="1"/>
          </p:cNvPicPr>
          <p:nvPr/>
        </p:nvPicPr>
        <p:blipFill>
          <a:blip r:embed="rId2"/>
          <a:stretch>
            <a:fillRect/>
          </a:stretch>
        </p:blipFill>
        <p:spPr>
          <a:xfrm>
            <a:off x="219424" y="1960675"/>
            <a:ext cx="6341364" cy="4439412"/>
          </a:xfrm>
          <a:prstGeom prst="rect">
            <a:avLst/>
          </a:prstGeom>
        </p:spPr>
      </p:pic>
    </p:spTree>
    <p:extLst>
      <p:ext uri="{BB962C8B-B14F-4D97-AF65-F5344CB8AC3E}">
        <p14:creationId xmlns:p14="http://schemas.microsoft.com/office/powerpoint/2010/main" val="20906683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6870EB-06D6-0536-7686-D28BA2C13807}"/>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95357C2B-EE59-A1F4-A72C-C7A6913CBC8C}"/>
              </a:ext>
            </a:extLst>
          </p:cNvPr>
          <p:cNvSpPr>
            <a:spLocks noGrp="1"/>
          </p:cNvSpPr>
          <p:nvPr>
            <p:ph type="title"/>
          </p:nvPr>
        </p:nvSpPr>
        <p:spPr>
          <a:xfrm>
            <a:off x="251520" y="108743"/>
            <a:ext cx="6912768" cy="555376"/>
          </a:xfrm>
        </p:spPr>
        <p:txBody>
          <a:bodyPr>
            <a:normAutofit/>
          </a:bodyPr>
          <a:lstStyle/>
          <a:p>
            <a:r>
              <a:rPr lang="ja-JP" altLang="en-US" sz="1800" dirty="0"/>
              <a:t>沖縄県内における</a:t>
            </a:r>
            <a:r>
              <a:rPr kumimoji="1" lang="ja-JP" altLang="en-US" sz="1800" dirty="0"/>
              <a:t>海岸漂着物の漂着状況（年間漂着量）</a:t>
            </a:r>
          </a:p>
        </p:txBody>
      </p:sp>
      <p:sp>
        <p:nvSpPr>
          <p:cNvPr id="8" name="コンテンツ プレースホルダー 1">
            <a:extLst>
              <a:ext uri="{FF2B5EF4-FFF2-40B4-BE49-F238E27FC236}">
                <a16:creationId xmlns:a16="http://schemas.microsoft.com/office/drawing/2014/main" id="{9DD1EE3E-197C-2D70-B397-311E6FF6DE63}"/>
              </a:ext>
            </a:extLst>
          </p:cNvPr>
          <p:cNvSpPr>
            <a:spLocks noGrp="1"/>
          </p:cNvSpPr>
          <p:nvPr>
            <p:ph idx="1"/>
          </p:nvPr>
        </p:nvSpPr>
        <p:spPr>
          <a:xfrm>
            <a:off x="467544" y="980728"/>
            <a:ext cx="8262918" cy="1296144"/>
          </a:xfrm>
        </p:spPr>
        <p:txBody>
          <a:bodyPr>
            <a:normAutofit/>
          </a:bodyPr>
          <a:lstStyle/>
          <a:p>
            <a:pPr marL="0" indent="0">
              <a:buNone/>
            </a:pPr>
            <a:r>
              <a:rPr kumimoji="1" lang="ja-JP" altLang="en-US" dirty="0"/>
              <a:t>　沖縄県では、平成</a:t>
            </a:r>
            <a:r>
              <a:rPr kumimoji="1" lang="en-US" altLang="ja-JP" dirty="0"/>
              <a:t>22</a:t>
            </a:r>
            <a:r>
              <a:rPr kumimoji="1" lang="ja-JP" altLang="en-US" dirty="0"/>
              <a:t>年度から県内の代表的な海岸において継続的に海岸漂着物の調査を実施しており、年間漂着量等を推計しています。これは平成</a:t>
            </a:r>
            <a:r>
              <a:rPr kumimoji="1" lang="en-US" altLang="ja-JP" dirty="0"/>
              <a:t>25</a:t>
            </a:r>
            <a:r>
              <a:rPr kumimoji="1" lang="ja-JP" altLang="en-US" dirty="0"/>
              <a:t>～</a:t>
            </a:r>
            <a:r>
              <a:rPr kumimoji="1" lang="en-US" altLang="ja-JP" dirty="0"/>
              <a:t>26</a:t>
            </a:r>
            <a:r>
              <a:rPr kumimoji="1" lang="ja-JP" altLang="en-US" dirty="0"/>
              <a:t>年の年間漂着量の推計結果です。沖縄県全体における海岸漂着物の年間漂着量は、毎年重量で約</a:t>
            </a:r>
            <a:r>
              <a:rPr kumimoji="1" lang="en-US" altLang="ja-JP" dirty="0"/>
              <a:t>2,000</a:t>
            </a:r>
            <a:r>
              <a:rPr kumimoji="1" lang="ja-JP" altLang="en-US" dirty="0"/>
              <a:t>～</a:t>
            </a:r>
            <a:r>
              <a:rPr kumimoji="1" lang="en-US" altLang="ja-JP" dirty="0"/>
              <a:t>4,000</a:t>
            </a:r>
            <a:r>
              <a:rPr kumimoji="1" lang="ja-JP" altLang="en-US" dirty="0"/>
              <a:t>トン、容量で約</a:t>
            </a:r>
            <a:r>
              <a:rPr kumimoji="1" lang="en-US" altLang="ja-JP" dirty="0"/>
              <a:t>20,000</a:t>
            </a:r>
            <a:r>
              <a:rPr kumimoji="1" lang="ja-JP" altLang="en-US" dirty="0"/>
              <a:t>～</a:t>
            </a:r>
            <a:r>
              <a:rPr kumimoji="1" lang="en-US" altLang="ja-JP" dirty="0"/>
              <a:t>40,000</a:t>
            </a:r>
            <a:r>
              <a:rPr lang="ja-JP" altLang="en-US" dirty="0"/>
              <a:t>㎥</a:t>
            </a:r>
            <a:r>
              <a:rPr kumimoji="1" lang="ja-JP" altLang="en-US" dirty="0"/>
              <a:t>となっています。</a:t>
            </a:r>
            <a:endParaRPr kumimoji="1" lang="en-US" altLang="ja-JP" dirty="0"/>
          </a:p>
        </p:txBody>
      </p:sp>
      <p:sp>
        <p:nvSpPr>
          <p:cNvPr id="5" name="コンテンツ プレースホルダー 1">
            <a:extLst>
              <a:ext uri="{FF2B5EF4-FFF2-40B4-BE49-F238E27FC236}">
                <a16:creationId xmlns:a16="http://schemas.microsoft.com/office/drawing/2014/main" id="{E37A18E0-2D85-0D19-4287-B90E36AA72C1}"/>
              </a:ext>
            </a:extLst>
          </p:cNvPr>
          <p:cNvSpPr txBox="1">
            <a:spLocks/>
          </p:cNvSpPr>
          <p:nvPr/>
        </p:nvSpPr>
        <p:spPr>
          <a:xfrm>
            <a:off x="231224" y="5589240"/>
            <a:ext cx="8499238" cy="907527"/>
          </a:xfrm>
          <a:prstGeom prst="rect">
            <a:avLst/>
          </a:prstGeom>
          <a:ln>
            <a:solidFill>
              <a:schemeClr val="tx1"/>
            </a:solidFill>
          </a:ln>
        </p:spPr>
        <p:txBody>
          <a:bodyPr vert="horz" lIns="91440" tIns="45720" rIns="91440" bIns="45720" rtlCol="0">
            <a:normAutofit fontScale="70000" lnSpcReduction="20000"/>
          </a:bodyPr>
          <a:lstStyle>
            <a:lvl1pPr marL="257168" indent="-257168" algn="l" defTabSz="685783" rtl="0" eaLnBrk="1" latinLnBrk="0" hangingPunct="1">
              <a:lnSpc>
                <a:spcPct val="125000"/>
              </a:lnSpc>
              <a:spcBef>
                <a:spcPct val="20000"/>
              </a:spcBef>
              <a:buFont typeface="Arial" panose="020B0604020202020204" pitchFamily="34" charset="0"/>
              <a:buChar char="•"/>
              <a:defRPr kumimoji="1" sz="1500" kern="1200" baseline="0">
                <a:solidFill>
                  <a:schemeClr val="tx1">
                    <a:lumMod val="75000"/>
                    <a:lumOff val="25000"/>
                  </a:schemeClr>
                </a:solidFill>
                <a:latin typeface="BIZ UDゴシック" panose="020B0400000000000000" pitchFamily="49" charset="-128"/>
                <a:ea typeface="BIZ UDゴシック" panose="020B0400000000000000" pitchFamily="49" charset="-128"/>
                <a:cs typeface="+mn-cs"/>
              </a:defRPr>
            </a:lvl1pPr>
            <a:lvl2pPr marL="557199" indent="-214308" algn="l" defTabSz="685783" rtl="0" eaLnBrk="1" latinLnBrk="0" hangingPunct="1">
              <a:lnSpc>
                <a:spcPct val="125000"/>
              </a:lnSpc>
              <a:spcBef>
                <a:spcPct val="20000"/>
              </a:spcBef>
              <a:buFont typeface="Arial" panose="020B0604020202020204" pitchFamily="34" charset="0"/>
              <a:buChar char="–"/>
              <a:defRPr kumimoji="1" sz="1350" kern="1200" baseline="0">
                <a:solidFill>
                  <a:schemeClr val="tx1">
                    <a:lumMod val="75000"/>
                    <a:lumOff val="25000"/>
                  </a:schemeClr>
                </a:solidFill>
                <a:latin typeface="BIZ UDゴシック" panose="020B0400000000000000" pitchFamily="49" charset="-128"/>
                <a:ea typeface="BIZ UDゴシック" panose="020B0400000000000000" pitchFamily="49" charset="-128"/>
                <a:cs typeface="+mn-cs"/>
              </a:defRPr>
            </a:lvl2pPr>
            <a:lvl3pPr marL="857228" indent="-171446" algn="l" defTabSz="685783" rtl="0" eaLnBrk="1" latinLnBrk="0" hangingPunct="1">
              <a:lnSpc>
                <a:spcPct val="125000"/>
              </a:lnSpc>
              <a:spcBef>
                <a:spcPct val="20000"/>
              </a:spcBef>
              <a:buFont typeface="Arial" panose="020B0604020202020204" pitchFamily="34" charset="0"/>
              <a:buChar char="•"/>
              <a:defRPr kumimoji="1" sz="1200" kern="1200" baseline="0">
                <a:solidFill>
                  <a:schemeClr val="tx1">
                    <a:lumMod val="75000"/>
                    <a:lumOff val="25000"/>
                  </a:schemeClr>
                </a:solidFill>
                <a:latin typeface="BIZ UDゴシック" panose="020B0400000000000000" pitchFamily="49" charset="-128"/>
                <a:ea typeface="BIZ UDゴシック" panose="020B0400000000000000" pitchFamily="49" charset="-128"/>
                <a:cs typeface="+mn-cs"/>
              </a:defRPr>
            </a:lvl3pPr>
            <a:lvl4pPr marL="1200120" indent="-171446" algn="l" defTabSz="685783" rtl="0" eaLnBrk="1" latinLnBrk="0" hangingPunct="1">
              <a:lnSpc>
                <a:spcPct val="125000"/>
              </a:lnSpc>
              <a:spcBef>
                <a:spcPct val="20000"/>
              </a:spcBef>
              <a:buFont typeface="Arial" panose="020B0604020202020204" pitchFamily="34" charset="0"/>
              <a:buChar char="–"/>
              <a:defRPr kumimoji="1" sz="1050" kern="1200" baseline="0">
                <a:solidFill>
                  <a:schemeClr val="tx1">
                    <a:lumMod val="75000"/>
                    <a:lumOff val="25000"/>
                  </a:schemeClr>
                </a:solidFill>
                <a:latin typeface="BIZ UDゴシック" panose="020B0400000000000000" pitchFamily="49" charset="-128"/>
                <a:ea typeface="BIZ UDゴシック" panose="020B0400000000000000" pitchFamily="49" charset="-128"/>
                <a:cs typeface="+mn-cs"/>
              </a:defRPr>
            </a:lvl4pPr>
            <a:lvl5pPr marL="1543012" indent="-171446" algn="l" defTabSz="685783" rtl="0" eaLnBrk="1" latinLnBrk="0" hangingPunct="1">
              <a:lnSpc>
                <a:spcPct val="125000"/>
              </a:lnSpc>
              <a:spcBef>
                <a:spcPct val="20000"/>
              </a:spcBef>
              <a:buFont typeface="Arial" panose="020B0604020202020204" pitchFamily="34" charset="0"/>
              <a:buChar char="»"/>
              <a:defRPr kumimoji="1" sz="1050" kern="1200" baseline="0">
                <a:solidFill>
                  <a:schemeClr val="tx1">
                    <a:lumMod val="75000"/>
                    <a:lumOff val="25000"/>
                  </a:schemeClr>
                </a:solidFill>
                <a:latin typeface="BIZ UDゴシック" panose="020B0400000000000000" pitchFamily="49" charset="-128"/>
                <a:ea typeface="BIZ UDゴシック" panose="020B0400000000000000" pitchFamily="49" charset="-128"/>
                <a:cs typeface="+mn-cs"/>
              </a:defRPr>
            </a:lvl5pPr>
            <a:lvl6pPr marL="1885903" indent="-171446" algn="l" defTabSz="685783"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6pPr>
            <a:lvl7pPr marL="2228795" indent="-171446" algn="l" defTabSz="685783"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7pPr>
            <a:lvl8pPr marL="2571686" indent="-171446" algn="l" defTabSz="685783"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8pPr>
            <a:lvl9pPr marL="2914577" indent="-171446" algn="l" defTabSz="685783"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9pPr>
          </a:lstStyle>
          <a:p>
            <a:pPr marL="0" indent="0">
              <a:buNone/>
            </a:pPr>
            <a:r>
              <a:rPr lang="ja-JP" altLang="en-US" dirty="0">
                <a:solidFill>
                  <a:schemeClr val="tx1"/>
                </a:solidFill>
              </a:rPr>
              <a:t>このデータは、「沖縄県内における海岸漂着物等の現況</a:t>
            </a:r>
            <a:r>
              <a:rPr lang="en-US" altLang="ja-JP" dirty="0">
                <a:solidFill>
                  <a:schemeClr val="tx1"/>
                </a:solidFill>
              </a:rPr>
              <a:t>-</a:t>
            </a:r>
            <a:r>
              <a:rPr lang="ja-JP" altLang="en-US" dirty="0">
                <a:solidFill>
                  <a:schemeClr val="tx1"/>
                </a:solidFill>
              </a:rPr>
              <a:t>平成</a:t>
            </a:r>
            <a:r>
              <a:rPr lang="en-US" altLang="ja-JP" dirty="0">
                <a:solidFill>
                  <a:schemeClr val="tx1"/>
                </a:solidFill>
              </a:rPr>
              <a:t>26</a:t>
            </a:r>
            <a:r>
              <a:rPr lang="ja-JP" altLang="en-US" dirty="0">
                <a:solidFill>
                  <a:schemeClr val="tx1"/>
                </a:solidFill>
              </a:rPr>
              <a:t>年度版</a:t>
            </a:r>
            <a:r>
              <a:rPr lang="en-US" altLang="ja-JP" dirty="0">
                <a:solidFill>
                  <a:schemeClr val="tx1"/>
                </a:solidFill>
              </a:rPr>
              <a:t>-</a:t>
            </a:r>
            <a:r>
              <a:rPr lang="ja-JP" altLang="en-US" dirty="0">
                <a:solidFill>
                  <a:schemeClr val="tx1"/>
                </a:solidFill>
              </a:rPr>
              <a:t>」より。この資料には、地域別・海岸別の現存量や地域別・島別の年間漂着量なども記載されています。</a:t>
            </a:r>
            <a:endParaRPr lang="en-US" altLang="ja-JP" dirty="0">
              <a:solidFill>
                <a:schemeClr val="tx1"/>
              </a:solidFill>
            </a:endParaRPr>
          </a:p>
          <a:p>
            <a:pPr marL="0" indent="0">
              <a:buNone/>
            </a:pPr>
            <a:r>
              <a:rPr lang="ja-JP" altLang="en-US" dirty="0">
                <a:solidFill>
                  <a:schemeClr val="tx1"/>
                </a:solidFill>
              </a:rPr>
              <a:t>本編：</a:t>
            </a:r>
            <a:r>
              <a:rPr lang="en-US" altLang="ja-JP" dirty="0">
                <a:solidFill>
                  <a:schemeClr val="tx1"/>
                </a:solidFill>
              </a:rPr>
              <a:t>https://www.pref.okinawa.jp/_res/projects/default_project/_page_/001/023/447/genkyouhonpen.pdf</a:t>
            </a:r>
          </a:p>
          <a:p>
            <a:pPr marL="0" indent="0">
              <a:buNone/>
            </a:pPr>
            <a:r>
              <a:rPr lang="ja-JP" altLang="en-US" dirty="0">
                <a:solidFill>
                  <a:schemeClr val="tx1"/>
                </a:solidFill>
              </a:rPr>
              <a:t>資料編：</a:t>
            </a:r>
            <a:r>
              <a:rPr lang="en-US" altLang="ja-JP" dirty="0">
                <a:solidFill>
                  <a:schemeClr val="tx1"/>
                </a:solidFill>
              </a:rPr>
              <a:t>https://www.pref.okinawa.jp/_res/projects/default_project/_page_/001/023/447/genkyoushiryouhen.pdf</a:t>
            </a:r>
          </a:p>
          <a:p>
            <a:pPr marL="0" indent="0">
              <a:buNone/>
            </a:pPr>
            <a:endParaRPr lang="en-US" altLang="ja-JP" dirty="0">
              <a:solidFill>
                <a:schemeClr val="tx1"/>
              </a:solidFill>
            </a:endParaRPr>
          </a:p>
          <a:p>
            <a:pPr marL="0" indent="0">
              <a:buNone/>
            </a:pPr>
            <a:endParaRPr lang="en-US" altLang="ja-JP" dirty="0">
              <a:solidFill>
                <a:schemeClr val="tx1"/>
              </a:solidFill>
            </a:endParaRPr>
          </a:p>
        </p:txBody>
      </p:sp>
      <p:pic>
        <p:nvPicPr>
          <p:cNvPr id="4" name="図 3">
            <a:extLst>
              <a:ext uri="{FF2B5EF4-FFF2-40B4-BE49-F238E27FC236}">
                <a16:creationId xmlns:a16="http://schemas.microsoft.com/office/drawing/2014/main" id="{222A47BF-ADD0-7147-B6D7-DA5AE6459705}"/>
              </a:ext>
            </a:extLst>
          </p:cNvPr>
          <p:cNvPicPr>
            <a:picLocks noChangeAspect="1"/>
          </p:cNvPicPr>
          <p:nvPr/>
        </p:nvPicPr>
        <p:blipFill>
          <a:blip r:embed="rId2"/>
          <a:stretch>
            <a:fillRect/>
          </a:stretch>
        </p:blipFill>
        <p:spPr>
          <a:xfrm>
            <a:off x="231224" y="2780928"/>
            <a:ext cx="4280150" cy="2736304"/>
          </a:xfrm>
          <a:prstGeom prst="rect">
            <a:avLst/>
          </a:prstGeom>
        </p:spPr>
      </p:pic>
      <p:pic>
        <p:nvPicPr>
          <p:cNvPr id="6" name="図 5">
            <a:extLst>
              <a:ext uri="{FF2B5EF4-FFF2-40B4-BE49-F238E27FC236}">
                <a16:creationId xmlns:a16="http://schemas.microsoft.com/office/drawing/2014/main" id="{83C0EF9B-73D7-0B25-0AF8-D171148C6BE3}"/>
              </a:ext>
            </a:extLst>
          </p:cNvPr>
          <p:cNvPicPr>
            <a:picLocks noChangeAspect="1"/>
          </p:cNvPicPr>
          <p:nvPr/>
        </p:nvPicPr>
        <p:blipFill>
          <a:blip r:embed="rId3"/>
          <a:stretch>
            <a:fillRect/>
          </a:stretch>
        </p:blipFill>
        <p:spPr>
          <a:xfrm>
            <a:off x="4499992" y="2780928"/>
            <a:ext cx="4286120" cy="2736304"/>
          </a:xfrm>
          <a:prstGeom prst="rect">
            <a:avLst/>
          </a:prstGeom>
        </p:spPr>
      </p:pic>
      <p:sp>
        <p:nvSpPr>
          <p:cNvPr id="7" name="コンテンツ プレースホルダー 1">
            <a:extLst>
              <a:ext uri="{FF2B5EF4-FFF2-40B4-BE49-F238E27FC236}">
                <a16:creationId xmlns:a16="http://schemas.microsoft.com/office/drawing/2014/main" id="{DEBA23C9-0301-A8FF-8EAB-FF05C78E6CAB}"/>
              </a:ext>
            </a:extLst>
          </p:cNvPr>
          <p:cNvSpPr txBox="1">
            <a:spLocks/>
          </p:cNvSpPr>
          <p:nvPr/>
        </p:nvSpPr>
        <p:spPr>
          <a:xfrm>
            <a:off x="231224" y="2276872"/>
            <a:ext cx="8554888" cy="504056"/>
          </a:xfrm>
          <a:prstGeom prst="rect">
            <a:avLst/>
          </a:prstGeom>
          <a:ln>
            <a:solidFill>
              <a:schemeClr val="tx1"/>
            </a:solidFill>
          </a:ln>
        </p:spPr>
        <p:txBody>
          <a:bodyPr vert="horz" lIns="91440" tIns="45720" rIns="91440" bIns="45720" rtlCol="0">
            <a:normAutofit fontScale="85000" lnSpcReduction="20000"/>
          </a:bodyPr>
          <a:lstStyle>
            <a:lvl1pPr marL="257168" indent="-257168" algn="l" defTabSz="685783" rtl="0" eaLnBrk="1" latinLnBrk="0" hangingPunct="1">
              <a:lnSpc>
                <a:spcPct val="125000"/>
              </a:lnSpc>
              <a:spcBef>
                <a:spcPct val="20000"/>
              </a:spcBef>
              <a:buFont typeface="Arial" panose="020B0604020202020204" pitchFamily="34" charset="0"/>
              <a:buChar char="•"/>
              <a:defRPr kumimoji="1" sz="1500" kern="1200" baseline="0">
                <a:solidFill>
                  <a:schemeClr val="tx1">
                    <a:lumMod val="75000"/>
                    <a:lumOff val="25000"/>
                  </a:schemeClr>
                </a:solidFill>
                <a:latin typeface="BIZ UDゴシック" panose="020B0400000000000000" pitchFamily="49" charset="-128"/>
                <a:ea typeface="BIZ UDゴシック" panose="020B0400000000000000" pitchFamily="49" charset="-128"/>
                <a:cs typeface="+mn-cs"/>
              </a:defRPr>
            </a:lvl1pPr>
            <a:lvl2pPr marL="557199" indent="-214308" algn="l" defTabSz="685783" rtl="0" eaLnBrk="1" latinLnBrk="0" hangingPunct="1">
              <a:lnSpc>
                <a:spcPct val="125000"/>
              </a:lnSpc>
              <a:spcBef>
                <a:spcPct val="20000"/>
              </a:spcBef>
              <a:buFont typeface="Arial" panose="020B0604020202020204" pitchFamily="34" charset="0"/>
              <a:buChar char="–"/>
              <a:defRPr kumimoji="1" sz="1350" kern="1200" baseline="0">
                <a:solidFill>
                  <a:schemeClr val="tx1">
                    <a:lumMod val="75000"/>
                    <a:lumOff val="25000"/>
                  </a:schemeClr>
                </a:solidFill>
                <a:latin typeface="BIZ UDゴシック" panose="020B0400000000000000" pitchFamily="49" charset="-128"/>
                <a:ea typeface="BIZ UDゴシック" panose="020B0400000000000000" pitchFamily="49" charset="-128"/>
                <a:cs typeface="+mn-cs"/>
              </a:defRPr>
            </a:lvl2pPr>
            <a:lvl3pPr marL="857228" indent="-171446" algn="l" defTabSz="685783" rtl="0" eaLnBrk="1" latinLnBrk="0" hangingPunct="1">
              <a:lnSpc>
                <a:spcPct val="125000"/>
              </a:lnSpc>
              <a:spcBef>
                <a:spcPct val="20000"/>
              </a:spcBef>
              <a:buFont typeface="Arial" panose="020B0604020202020204" pitchFamily="34" charset="0"/>
              <a:buChar char="•"/>
              <a:defRPr kumimoji="1" sz="1200" kern="1200" baseline="0">
                <a:solidFill>
                  <a:schemeClr val="tx1">
                    <a:lumMod val="75000"/>
                    <a:lumOff val="25000"/>
                  </a:schemeClr>
                </a:solidFill>
                <a:latin typeface="BIZ UDゴシック" panose="020B0400000000000000" pitchFamily="49" charset="-128"/>
                <a:ea typeface="BIZ UDゴシック" panose="020B0400000000000000" pitchFamily="49" charset="-128"/>
                <a:cs typeface="+mn-cs"/>
              </a:defRPr>
            </a:lvl3pPr>
            <a:lvl4pPr marL="1200120" indent="-171446" algn="l" defTabSz="685783" rtl="0" eaLnBrk="1" latinLnBrk="0" hangingPunct="1">
              <a:lnSpc>
                <a:spcPct val="125000"/>
              </a:lnSpc>
              <a:spcBef>
                <a:spcPct val="20000"/>
              </a:spcBef>
              <a:buFont typeface="Arial" panose="020B0604020202020204" pitchFamily="34" charset="0"/>
              <a:buChar char="–"/>
              <a:defRPr kumimoji="1" sz="1050" kern="1200" baseline="0">
                <a:solidFill>
                  <a:schemeClr val="tx1">
                    <a:lumMod val="75000"/>
                    <a:lumOff val="25000"/>
                  </a:schemeClr>
                </a:solidFill>
                <a:latin typeface="BIZ UDゴシック" panose="020B0400000000000000" pitchFamily="49" charset="-128"/>
                <a:ea typeface="BIZ UDゴシック" panose="020B0400000000000000" pitchFamily="49" charset="-128"/>
                <a:cs typeface="+mn-cs"/>
              </a:defRPr>
            </a:lvl4pPr>
            <a:lvl5pPr marL="1543012" indent="-171446" algn="l" defTabSz="685783" rtl="0" eaLnBrk="1" latinLnBrk="0" hangingPunct="1">
              <a:lnSpc>
                <a:spcPct val="125000"/>
              </a:lnSpc>
              <a:spcBef>
                <a:spcPct val="20000"/>
              </a:spcBef>
              <a:buFont typeface="Arial" panose="020B0604020202020204" pitchFamily="34" charset="0"/>
              <a:buChar char="»"/>
              <a:defRPr kumimoji="1" sz="1050" kern="1200" baseline="0">
                <a:solidFill>
                  <a:schemeClr val="tx1">
                    <a:lumMod val="75000"/>
                    <a:lumOff val="25000"/>
                  </a:schemeClr>
                </a:solidFill>
                <a:latin typeface="BIZ UDゴシック" panose="020B0400000000000000" pitchFamily="49" charset="-128"/>
                <a:ea typeface="BIZ UDゴシック" panose="020B0400000000000000" pitchFamily="49" charset="-128"/>
                <a:cs typeface="+mn-cs"/>
              </a:defRPr>
            </a:lvl5pPr>
            <a:lvl6pPr marL="1885903" indent="-171446" algn="l" defTabSz="685783"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6pPr>
            <a:lvl7pPr marL="2228795" indent="-171446" algn="l" defTabSz="685783"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7pPr>
            <a:lvl8pPr marL="2571686" indent="-171446" algn="l" defTabSz="685783"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8pPr>
            <a:lvl9pPr marL="2914577" indent="-171446" algn="l" defTabSz="685783"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9pPr>
          </a:lstStyle>
          <a:p>
            <a:pPr marL="0" indent="0" algn="ctr">
              <a:buNone/>
            </a:pPr>
            <a:r>
              <a:rPr lang="ja-JP" altLang="en-US" dirty="0">
                <a:solidFill>
                  <a:schemeClr val="tx1"/>
                </a:solidFill>
              </a:rPr>
              <a:t>県内地域区分別の海岸漂着物の漂着重量</a:t>
            </a:r>
            <a:r>
              <a:rPr lang="en-US" altLang="ja-JP" dirty="0">
                <a:solidFill>
                  <a:schemeClr val="tx1"/>
                </a:solidFill>
              </a:rPr>
              <a:t>(</a:t>
            </a:r>
            <a:r>
              <a:rPr lang="ja-JP" altLang="en-US" dirty="0">
                <a:solidFill>
                  <a:schemeClr val="tx1"/>
                </a:solidFill>
              </a:rPr>
              <a:t>左</a:t>
            </a:r>
            <a:r>
              <a:rPr lang="en-US" altLang="ja-JP" dirty="0">
                <a:solidFill>
                  <a:schemeClr val="tx1"/>
                </a:solidFill>
              </a:rPr>
              <a:t>)</a:t>
            </a:r>
            <a:r>
              <a:rPr lang="ja-JP" altLang="en-US" dirty="0">
                <a:solidFill>
                  <a:schemeClr val="tx1"/>
                </a:solidFill>
              </a:rPr>
              <a:t>と漂着容量（右）推計結果</a:t>
            </a:r>
            <a:br>
              <a:rPr lang="en-US" altLang="ja-JP" dirty="0">
                <a:solidFill>
                  <a:schemeClr val="tx1"/>
                </a:solidFill>
              </a:rPr>
            </a:br>
            <a:r>
              <a:rPr lang="ja-JP" altLang="en-US" dirty="0">
                <a:solidFill>
                  <a:schemeClr val="tx1"/>
                </a:solidFill>
              </a:rPr>
              <a:t>（平成</a:t>
            </a:r>
            <a:r>
              <a:rPr lang="en-US" altLang="ja-JP" dirty="0">
                <a:solidFill>
                  <a:schemeClr val="tx1"/>
                </a:solidFill>
              </a:rPr>
              <a:t>25</a:t>
            </a:r>
            <a:r>
              <a:rPr lang="ja-JP" altLang="en-US" dirty="0">
                <a:solidFill>
                  <a:schemeClr val="tx1"/>
                </a:solidFill>
              </a:rPr>
              <a:t>年</a:t>
            </a:r>
            <a:r>
              <a:rPr lang="en-US" altLang="ja-JP" dirty="0">
                <a:solidFill>
                  <a:schemeClr val="tx1"/>
                </a:solidFill>
              </a:rPr>
              <a:t>11</a:t>
            </a:r>
            <a:r>
              <a:rPr lang="ja-JP" altLang="en-US" dirty="0">
                <a:solidFill>
                  <a:schemeClr val="tx1"/>
                </a:solidFill>
              </a:rPr>
              <a:t>月～平成</a:t>
            </a:r>
            <a:r>
              <a:rPr lang="en-US" altLang="ja-JP" dirty="0">
                <a:solidFill>
                  <a:schemeClr val="tx1"/>
                </a:solidFill>
              </a:rPr>
              <a:t>26</a:t>
            </a:r>
            <a:r>
              <a:rPr lang="ja-JP" altLang="en-US" dirty="0">
                <a:solidFill>
                  <a:schemeClr val="tx1"/>
                </a:solidFill>
              </a:rPr>
              <a:t>年１月の</a:t>
            </a:r>
            <a:r>
              <a:rPr lang="en-US" altLang="ja-JP" dirty="0">
                <a:solidFill>
                  <a:schemeClr val="tx1"/>
                </a:solidFill>
              </a:rPr>
              <a:t>365</a:t>
            </a:r>
            <a:r>
              <a:rPr lang="ja-JP" altLang="en-US" dirty="0">
                <a:solidFill>
                  <a:schemeClr val="tx1"/>
                </a:solidFill>
              </a:rPr>
              <a:t>日あたり）</a:t>
            </a:r>
            <a:endParaRPr lang="en-US" altLang="ja-JP" dirty="0">
              <a:solidFill>
                <a:schemeClr val="tx1"/>
              </a:solidFill>
            </a:endParaRPr>
          </a:p>
        </p:txBody>
      </p:sp>
    </p:spTree>
    <p:extLst>
      <p:ext uri="{BB962C8B-B14F-4D97-AF65-F5344CB8AC3E}">
        <p14:creationId xmlns:p14="http://schemas.microsoft.com/office/powerpoint/2010/main" val="734053800"/>
      </p:ext>
    </p:extLst>
  </p:cSld>
  <p:clrMapOvr>
    <a:masterClrMapping/>
  </p:clrMapOvr>
</p:sld>
</file>

<file path=ppt/theme/theme1.xml><?xml version="1.0" encoding="utf-8"?>
<a:theme xmlns:a="http://schemas.openxmlformats.org/drawingml/2006/main" name="3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kumimoji="1" dirty="0">
            <a:latin typeface="メイリオ" panose="020B0604030504040204" pitchFamily="50" charset="-128"/>
            <a:ea typeface="メイリオ"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lgn="l">
          <a:defRPr kumimoji="1" sz="1400" dirty="0">
            <a:solidFill>
              <a:schemeClr val="tx1">
                <a:lumMod val="75000"/>
                <a:lumOff val="25000"/>
              </a:schemeClr>
            </a:solidFill>
            <a:latin typeface="メイリオ" panose="020B0604030504040204" pitchFamily="50" charset="-128"/>
            <a:ea typeface="メイリオ" panose="020B0604030504040204" pitchFamily="50" charset="-128"/>
          </a:defRPr>
        </a:defPPr>
      </a:lstStyle>
    </a:txDef>
  </a:objectDefaults>
  <a:extraClrSchemeLst/>
  <a:extLst>
    <a:ext uri="{05A4C25C-085E-4340-85A3-A5531E510DB2}">
      <thm15:themeFamily xmlns:thm15="http://schemas.microsoft.com/office/thememl/2012/main" name="プレゼンテーション4" id="{B7E88256-F226-4F10-94DE-A83525BBB243}" vid="{6429BAD8-D783-4209-9C8F-48E99CECCDC9}"/>
    </a:ext>
  </a:extLst>
</a:theme>
</file>

<file path=ppt/theme/theme2.xml><?xml version="1.0" encoding="utf-8"?>
<a:theme xmlns:a="http://schemas.openxmlformats.org/drawingml/2006/main" name="3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kumimoji="1" dirty="0">
            <a:latin typeface="メイリオ" panose="020B0604030504040204" pitchFamily="50" charset="-128"/>
            <a:ea typeface="メイリオ"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lgn="l">
          <a:defRPr kumimoji="1" sz="1400" dirty="0">
            <a:solidFill>
              <a:schemeClr val="tx1">
                <a:lumMod val="75000"/>
                <a:lumOff val="25000"/>
              </a:schemeClr>
            </a:solidFill>
            <a:latin typeface="メイリオ" panose="020B0604030504040204" pitchFamily="50" charset="-128"/>
            <a:ea typeface="メイリオ" panose="020B0604030504040204" pitchFamily="50" charset="-128"/>
          </a:defRPr>
        </a:defPPr>
      </a:lstStyle>
    </a:txDef>
  </a:objectDefaults>
  <a:extraClrSchemeLst/>
  <a:extLst>
    <a:ext uri="{05A4C25C-085E-4340-85A3-A5531E510DB2}">
      <thm15:themeFamily xmlns:thm15="http://schemas.microsoft.com/office/thememl/2012/main" name="プレゼンテーション4" id="{B7E88256-F226-4F10-94DE-A83525BBB243}" vid="{6429BAD8-D783-4209-9C8F-48E99CECCDC9}"/>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6aecc0f6-6965-4c9a-9684-3cce16fb9369">
      <Terms xmlns="http://schemas.microsoft.com/office/infopath/2007/PartnerControls"/>
    </lcf76f155ced4ddcb4097134ff3c332f>
    <TaxCatchAll xmlns="ab20362b-aaee-4290-afbe-cb28d1a63eb4" xsi:nil="true"/>
    <MediaLengthInSeconds xmlns="6aecc0f6-6965-4c9a-9684-3cce16fb9369"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C011F33031E9E240BDD8033FD77D441B" ma:contentTypeVersion="13" ma:contentTypeDescription="新しいドキュメントを作成します。" ma:contentTypeScope="" ma:versionID="f0de1c832cd04fec924a695f0eb21336">
  <xsd:schema xmlns:xsd="http://www.w3.org/2001/XMLSchema" xmlns:xs="http://www.w3.org/2001/XMLSchema" xmlns:p="http://schemas.microsoft.com/office/2006/metadata/properties" xmlns:ns2="6aecc0f6-6965-4c9a-9684-3cce16fb9369" xmlns:ns3="ab20362b-aaee-4290-afbe-cb28d1a63eb4" targetNamespace="http://schemas.microsoft.com/office/2006/metadata/properties" ma:root="true" ma:fieldsID="67706bffab08a1851acfca8170b62cce" ns2:_="" ns3:_="">
    <xsd:import namespace="6aecc0f6-6965-4c9a-9684-3cce16fb9369"/>
    <xsd:import namespace="ab20362b-aaee-4290-afbe-cb28d1a63eb4"/>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aecc0f6-6965-4c9a-9684-3cce16fb936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15efdd6c-03b1-4a34-9893-848b4e118503"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b20362b-aaee-4290-afbe-cb28d1a63eb4"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6013f448-85ca-47f1-b47d-64ae9161e635}" ma:internalName="TaxCatchAll" ma:showField="CatchAllData" ma:web="ab20362b-aaee-4290-afbe-cb28d1a63eb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AA4C342-6FBF-4471-A637-7A2DA3118B39}">
  <ds:schemaRefs>
    <ds:schemaRef ds:uri="http://schemas.microsoft.com/office/2006/metadata/properties"/>
    <ds:schemaRef ds:uri="http://www.w3.org/XML/1998/namespace"/>
    <ds:schemaRef ds:uri="http://purl.org/dc/terms/"/>
    <ds:schemaRef ds:uri="http://schemas.microsoft.com/office/2006/documentManagement/types"/>
    <ds:schemaRef ds:uri="http://purl.org/dc/elements/1.1/"/>
    <ds:schemaRef ds:uri="ab20362b-aaee-4290-afbe-cb28d1a63eb4"/>
    <ds:schemaRef ds:uri="http://schemas.microsoft.com/office/infopath/2007/PartnerControls"/>
    <ds:schemaRef ds:uri="http://schemas.openxmlformats.org/package/2006/metadata/core-properties"/>
    <ds:schemaRef ds:uri="6aecc0f6-6965-4c9a-9684-3cce16fb9369"/>
    <ds:schemaRef ds:uri="http://purl.org/dc/dcmitype/"/>
  </ds:schemaRefs>
</ds:datastoreItem>
</file>

<file path=customXml/itemProps2.xml><?xml version="1.0" encoding="utf-8"?>
<ds:datastoreItem xmlns:ds="http://schemas.openxmlformats.org/officeDocument/2006/customXml" ds:itemID="{F9F3D855-6D97-4B72-8AB7-74118E245FF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aecc0f6-6965-4c9a-9684-3cce16fb9369"/>
    <ds:schemaRef ds:uri="ab20362b-aaee-4290-afbe-cb28d1a63eb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37D9400-7CE2-4B82-97AA-4A7A87C31B8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非公式JANUS（3対4）テンプレート (1)</Template>
  <TotalTime>5112</TotalTime>
  <Words>407</Words>
  <Application>Microsoft Office PowerPoint</Application>
  <PresentationFormat>画面に合わせる (4:3)</PresentationFormat>
  <Paragraphs>13</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2</vt:i4>
      </vt:variant>
      <vt:variant>
        <vt:lpstr>スライド タイトル</vt:lpstr>
      </vt:variant>
      <vt:variant>
        <vt:i4>2</vt:i4>
      </vt:variant>
    </vt:vector>
  </HeadingPairs>
  <TitlesOfParts>
    <vt:vector size="9" baseType="lpstr">
      <vt:lpstr>BIZ UDゴシック</vt:lpstr>
      <vt:lpstr>メイリオ</vt:lpstr>
      <vt:lpstr>Arial</vt:lpstr>
      <vt:lpstr>Calibri</vt:lpstr>
      <vt:lpstr>Segoe UI</vt:lpstr>
      <vt:lpstr>3_Office ​​テーマ</vt:lpstr>
      <vt:lpstr>3_Office ​​テーマ</vt:lpstr>
      <vt:lpstr>沖縄県内における海岸漂着物の漂着状況（現存量）</vt:lpstr>
      <vt:lpstr>沖縄県内における海岸漂着物の漂着状況（年間漂着量）</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石川 賀子</dc:creator>
  <cp:lastModifiedBy>0007165</cp:lastModifiedBy>
  <cp:revision>78</cp:revision>
  <cp:lastPrinted>2025-10-15T01:46:29Z</cp:lastPrinted>
  <dcterms:created xsi:type="dcterms:W3CDTF">2023-11-27T08:01:03Z</dcterms:created>
  <dcterms:modified xsi:type="dcterms:W3CDTF">2025-12-05T03:58:58Z</dcterms:modified>
</cp:coreProperties>
</file>